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27" r:id="rId3"/>
    <p:sldId id="328" r:id="rId4"/>
    <p:sldId id="370" r:id="rId5"/>
    <p:sldId id="371" r:id="rId6"/>
    <p:sldId id="265" r:id="rId7"/>
    <p:sldId id="257" r:id="rId8"/>
    <p:sldId id="259" r:id="rId9"/>
    <p:sldId id="260" r:id="rId10"/>
    <p:sldId id="261" r:id="rId11"/>
    <p:sldId id="258" r:id="rId12"/>
    <p:sldId id="262" r:id="rId13"/>
    <p:sldId id="321" r:id="rId14"/>
    <p:sldId id="342" r:id="rId15"/>
    <p:sldId id="283" r:id="rId16"/>
    <p:sldId id="337" r:id="rId17"/>
    <p:sldId id="338" r:id="rId18"/>
    <p:sldId id="294" r:id="rId19"/>
    <p:sldId id="372" r:id="rId20"/>
    <p:sldId id="373" r:id="rId21"/>
    <p:sldId id="380" r:id="rId22"/>
    <p:sldId id="381" r:id="rId23"/>
    <p:sldId id="375" r:id="rId24"/>
    <p:sldId id="377" r:id="rId25"/>
    <p:sldId id="376" r:id="rId26"/>
    <p:sldId id="378" r:id="rId27"/>
    <p:sldId id="379" r:id="rId28"/>
    <p:sldId id="353" r:id="rId29"/>
    <p:sldId id="33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15B82-1F81-EB4A-B161-64958AD0E563}" v="69" dt="2022-11-09T20:21:50.895"/>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98" autoAdjust="0"/>
    <p:restoredTop sz="94660"/>
  </p:normalViewPr>
  <p:slideViewPr>
    <p:cSldViewPr snapToGrid="0">
      <p:cViewPr varScale="1">
        <p:scale>
          <a:sx n="126" d="100"/>
          <a:sy n="126"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mar, Gabriela (AOD-CHN)" userId="05438fbd-4d1a-411a-93d4-2e953d5df3d2" providerId="ADAL" clId="{1CA15B82-1F81-EB4A-B161-64958AD0E563}"/>
    <pc:docChg chg="undo custSel addSld delSld modSld sldOrd modNotesMaster">
      <pc:chgData name="Sakmar, Gabriela (AOD-CHN)" userId="05438fbd-4d1a-411a-93d4-2e953d5df3d2" providerId="ADAL" clId="{1CA15B82-1F81-EB4A-B161-64958AD0E563}" dt="2022-11-09T20:21:50.895" v="202"/>
      <pc:docMkLst>
        <pc:docMk/>
      </pc:docMkLst>
      <pc:sldChg chg="modSp mod">
        <pc:chgData name="Sakmar, Gabriela (AOD-CHN)" userId="05438fbd-4d1a-411a-93d4-2e953d5df3d2" providerId="ADAL" clId="{1CA15B82-1F81-EB4A-B161-64958AD0E563}" dt="2022-11-09T20:20:50.865" v="200" actId="20577"/>
        <pc:sldMkLst>
          <pc:docMk/>
          <pc:sldMk cId="2975431831" sldId="256"/>
        </pc:sldMkLst>
        <pc:spChg chg="mod">
          <ac:chgData name="Sakmar, Gabriela (AOD-CHN)" userId="05438fbd-4d1a-411a-93d4-2e953d5df3d2" providerId="ADAL" clId="{1CA15B82-1F81-EB4A-B161-64958AD0E563}" dt="2022-11-09T20:20:50.865" v="200" actId="20577"/>
          <ac:spMkLst>
            <pc:docMk/>
            <pc:sldMk cId="2975431831" sldId="256"/>
            <ac:spMk id="2" creationId="{0BDA4B26-50BB-4E7C-81A4-4DBE7E5CCB89}"/>
          </ac:spMkLst>
        </pc:spChg>
        <pc:picChg chg="mod">
          <ac:chgData name="Sakmar, Gabriela (AOD-CHN)" userId="05438fbd-4d1a-411a-93d4-2e953d5df3d2" providerId="ADAL" clId="{1CA15B82-1F81-EB4A-B161-64958AD0E563}" dt="2022-11-09T20:20:44.101" v="192" actId="1076"/>
          <ac:picMkLst>
            <pc:docMk/>
            <pc:sldMk cId="2975431831" sldId="256"/>
            <ac:picMk id="5" creationId="{FFE19CA8-4616-1F89-7CC8-D19E5D482E82}"/>
          </ac:picMkLst>
        </pc:picChg>
      </pc:sldChg>
      <pc:sldChg chg="modSp mod">
        <pc:chgData name="Sakmar, Gabriela (AOD-CHN)" userId="05438fbd-4d1a-411a-93d4-2e953d5df3d2" providerId="ADAL" clId="{1CA15B82-1F81-EB4A-B161-64958AD0E563}" dt="2022-11-08T20:31:25.682" v="34" actId="1076"/>
        <pc:sldMkLst>
          <pc:docMk/>
          <pc:sldMk cId="2210519814" sldId="258"/>
        </pc:sldMkLst>
        <pc:spChg chg="mod">
          <ac:chgData name="Sakmar, Gabriela (AOD-CHN)" userId="05438fbd-4d1a-411a-93d4-2e953d5df3d2" providerId="ADAL" clId="{1CA15B82-1F81-EB4A-B161-64958AD0E563}" dt="2022-11-08T20:31:18.378" v="32" actId="113"/>
          <ac:spMkLst>
            <pc:docMk/>
            <pc:sldMk cId="2210519814" sldId="258"/>
            <ac:spMk id="3" creationId="{3E772709-4DBF-4C52-834E-2CF3584FBBFB}"/>
          </ac:spMkLst>
        </pc:spChg>
        <pc:picChg chg="mod">
          <ac:chgData name="Sakmar, Gabriela (AOD-CHN)" userId="05438fbd-4d1a-411a-93d4-2e953d5df3d2" providerId="ADAL" clId="{1CA15B82-1F81-EB4A-B161-64958AD0E563}" dt="2022-11-08T20:31:25.682" v="34" actId="1076"/>
          <ac:picMkLst>
            <pc:docMk/>
            <pc:sldMk cId="2210519814" sldId="258"/>
            <ac:picMk id="14338" creationId="{96FC5AD6-7700-4C37-91AF-AF0E3E828731}"/>
          </ac:picMkLst>
        </pc:picChg>
      </pc:sldChg>
      <pc:sldChg chg="modSp mod">
        <pc:chgData name="Sakmar, Gabriela (AOD-CHN)" userId="05438fbd-4d1a-411a-93d4-2e953d5df3d2" providerId="ADAL" clId="{1CA15B82-1F81-EB4A-B161-64958AD0E563}" dt="2022-11-08T20:30:10.417" v="17" actId="1076"/>
        <pc:sldMkLst>
          <pc:docMk/>
          <pc:sldMk cId="2527131953" sldId="259"/>
        </pc:sldMkLst>
        <pc:spChg chg="mod">
          <ac:chgData name="Sakmar, Gabriela (AOD-CHN)" userId="05438fbd-4d1a-411a-93d4-2e953d5df3d2" providerId="ADAL" clId="{1CA15B82-1F81-EB4A-B161-64958AD0E563}" dt="2022-11-08T20:30:04.384" v="16" actId="14100"/>
          <ac:spMkLst>
            <pc:docMk/>
            <pc:sldMk cId="2527131953" sldId="259"/>
            <ac:spMk id="3" creationId="{C928BC3E-7B8A-468B-9F6C-752F5A104C8F}"/>
          </ac:spMkLst>
        </pc:spChg>
        <pc:picChg chg="mod">
          <ac:chgData name="Sakmar, Gabriela (AOD-CHN)" userId="05438fbd-4d1a-411a-93d4-2e953d5df3d2" providerId="ADAL" clId="{1CA15B82-1F81-EB4A-B161-64958AD0E563}" dt="2022-11-08T20:30:10.417" v="17" actId="1076"/>
          <ac:picMkLst>
            <pc:docMk/>
            <pc:sldMk cId="2527131953" sldId="259"/>
            <ac:picMk id="15362" creationId="{B5AAAE17-4A42-48AF-9C30-2DC91BDCD41B}"/>
          </ac:picMkLst>
        </pc:picChg>
      </pc:sldChg>
      <pc:sldChg chg="modSp mod">
        <pc:chgData name="Sakmar, Gabriela (AOD-CHN)" userId="05438fbd-4d1a-411a-93d4-2e953d5df3d2" providerId="ADAL" clId="{1CA15B82-1F81-EB4A-B161-64958AD0E563}" dt="2022-11-08T20:30:57.116" v="30" actId="1076"/>
        <pc:sldMkLst>
          <pc:docMk/>
          <pc:sldMk cId="4100389245" sldId="260"/>
        </pc:sldMkLst>
        <pc:spChg chg="mod">
          <ac:chgData name="Sakmar, Gabriela (AOD-CHN)" userId="05438fbd-4d1a-411a-93d4-2e953d5df3d2" providerId="ADAL" clId="{1CA15B82-1F81-EB4A-B161-64958AD0E563}" dt="2022-11-08T20:30:30.574" v="23" actId="27636"/>
          <ac:spMkLst>
            <pc:docMk/>
            <pc:sldMk cId="4100389245" sldId="260"/>
            <ac:spMk id="3" creationId="{6A0FCB85-43FD-4D69-B740-460AF0F6044F}"/>
          </ac:spMkLst>
        </pc:spChg>
        <pc:picChg chg="mod">
          <ac:chgData name="Sakmar, Gabriela (AOD-CHN)" userId="05438fbd-4d1a-411a-93d4-2e953d5df3d2" providerId="ADAL" clId="{1CA15B82-1F81-EB4A-B161-64958AD0E563}" dt="2022-11-08T20:30:57.116" v="30" actId="1076"/>
          <ac:picMkLst>
            <pc:docMk/>
            <pc:sldMk cId="4100389245" sldId="260"/>
            <ac:picMk id="16388" creationId="{04CF5509-EC54-472E-B59C-EF30251427D0}"/>
          </ac:picMkLst>
        </pc:picChg>
      </pc:sldChg>
      <pc:sldChg chg="modSp mod">
        <pc:chgData name="Sakmar, Gabriela (AOD-CHN)" userId="05438fbd-4d1a-411a-93d4-2e953d5df3d2" providerId="ADAL" clId="{1CA15B82-1F81-EB4A-B161-64958AD0E563}" dt="2022-11-08T20:29:55.134" v="13" actId="1076"/>
        <pc:sldMkLst>
          <pc:docMk/>
          <pc:sldMk cId="3686624227" sldId="265"/>
        </pc:sldMkLst>
        <pc:spChg chg="mod">
          <ac:chgData name="Sakmar, Gabriela (AOD-CHN)" userId="05438fbd-4d1a-411a-93d4-2e953d5df3d2" providerId="ADAL" clId="{1CA15B82-1F81-EB4A-B161-64958AD0E563}" dt="2022-11-08T20:29:53.756" v="12" actId="27636"/>
          <ac:spMkLst>
            <pc:docMk/>
            <pc:sldMk cId="3686624227" sldId="265"/>
            <ac:spMk id="5" creationId="{F78C71FE-4FC3-416D-BE37-EBA15ADC0D9C}"/>
          </ac:spMkLst>
        </pc:spChg>
        <pc:picChg chg="mod">
          <ac:chgData name="Sakmar, Gabriela (AOD-CHN)" userId="05438fbd-4d1a-411a-93d4-2e953d5df3d2" providerId="ADAL" clId="{1CA15B82-1F81-EB4A-B161-64958AD0E563}" dt="2022-11-08T20:29:55.134" v="13" actId="1076"/>
          <ac:picMkLst>
            <pc:docMk/>
            <pc:sldMk cId="3686624227" sldId="265"/>
            <ac:picMk id="11268" creationId="{7189611B-B347-43D4-9F23-8FE5231290FE}"/>
          </ac:picMkLst>
        </pc:picChg>
      </pc:sldChg>
      <pc:sldChg chg="addSp delSp modSp mod">
        <pc:chgData name="Sakmar, Gabriela (AOD-CHN)" userId="05438fbd-4d1a-411a-93d4-2e953d5df3d2" providerId="ADAL" clId="{1CA15B82-1F81-EB4A-B161-64958AD0E563}" dt="2022-11-09T17:16:15.746" v="114" actId="113"/>
        <pc:sldMkLst>
          <pc:docMk/>
          <pc:sldMk cId="1539316791" sldId="283"/>
        </pc:sldMkLst>
        <pc:spChg chg="mod">
          <ac:chgData name="Sakmar, Gabriela (AOD-CHN)" userId="05438fbd-4d1a-411a-93d4-2e953d5df3d2" providerId="ADAL" clId="{1CA15B82-1F81-EB4A-B161-64958AD0E563}" dt="2022-11-09T17:16:15.746" v="114" actId="113"/>
          <ac:spMkLst>
            <pc:docMk/>
            <pc:sldMk cId="1539316791" sldId="283"/>
            <ac:spMk id="3" creationId="{CFA4B854-C91C-47CD-A117-1CD845519BB1}"/>
          </ac:spMkLst>
        </pc:spChg>
        <pc:spChg chg="add del">
          <ac:chgData name="Sakmar, Gabriela (AOD-CHN)" userId="05438fbd-4d1a-411a-93d4-2e953d5df3d2" providerId="ADAL" clId="{1CA15B82-1F81-EB4A-B161-64958AD0E563}" dt="2022-11-09T17:15:33.634" v="110" actId="26606"/>
          <ac:spMkLst>
            <pc:docMk/>
            <pc:sldMk cId="1539316791" sldId="283"/>
            <ac:spMk id="9" creationId="{C05CBC3C-2E5A-4839-8B9B-2E5A6ADF0F58}"/>
          </ac:spMkLst>
        </pc:spChg>
        <pc:spChg chg="add del">
          <ac:chgData name="Sakmar, Gabriela (AOD-CHN)" userId="05438fbd-4d1a-411a-93d4-2e953d5df3d2" providerId="ADAL" clId="{1CA15B82-1F81-EB4A-B161-64958AD0E563}" dt="2022-11-09T17:15:33.634" v="110" actId="26606"/>
          <ac:spMkLst>
            <pc:docMk/>
            <pc:sldMk cId="1539316791" sldId="283"/>
            <ac:spMk id="11" creationId="{DB5B423A-57CC-4C58-AA26-8E2E862B03A0}"/>
          </ac:spMkLst>
        </pc:spChg>
        <pc:spChg chg="add del">
          <ac:chgData name="Sakmar, Gabriela (AOD-CHN)" userId="05438fbd-4d1a-411a-93d4-2e953d5df3d2" providerId="ADAL" clId="{1CA15B82-1F81-EB4A-B161-64958AD0E563}" dt="2022-11-09T17:15:27.374" v="107" actId="26606"/>
          <ac:spMkLst>
            <pc:docMk/>
            <pc:sldMk cId="1539316791" sldId="283"/>
            <ac:spMk id="16" creationId="{955A2079-FA98-4876-80F0-72364A7D2EA4}"/>
          </ac:spMkLst>
        </pc:spChg>
        <pc:spChg chg="add del">
          <ac:chgData name="Sakmar, Gabriela (AOD-CHN)" userId="05438fbd-4d1a-411a-93d4-2e953d5df3d2" providerId="ADAL" clId="{1CA15B82-1F81-EB4A-B161-64958AD0E563}" dt="2022-11-09T17:15:33.602" v="109" actId="26606"/>
          <ac:spMkLst>
            <pc:docMk/>
            <pc:sldMk cId="1539316791" sldId="283"/>
            <ac:spMk id="18" creationId="{F68B3F68-107C-434F-AA38-110D5EA91B85}"/>
          </ac:spMkLst>
        </pc:spChg>
        <pc:spChg chg="add del">
          <ac:chgData name="Sakmar, Gabriela (AOD-CHN)" userId="05438fbd-4d1a-411a-93d4-2e953d5df3d2" providerId="ADAL" clId="{1CA15B82-1F81-EB4A-B161-64958AD0E563}" dt="2022-11-09T17:15:33.602" v="109" actId="26606"/>
          <ac:spMkLst>
            <pc:docMk/>
            <pc:sldMk cId="1539316791" sldId="283"/>
            <ac:spMk id="19" creationId="{BACC6370-2D7E-4714-9D71-7542949D7D5D}"/>
          </ac:spMkLst>
        </pc:spChg>
        <pc:spChg chg="add del">
          <ac:chgData name="Sakmar, Gabriela (AOD-CHN)" userId="05438fbd-4d1a-411a-93d4-2e953d5df3d2" providerId="ADAL" clId="{1CA15B82-1F81-EB4A-B161-64958AD0E563}" dt="2022-11-09T17:15:33.602" v="109" actId="26606"/>
          <ac:spMkLst>
            <pc:docMk/>
            <pc:sldMk cId="1539316791" sldId="283"/>
            <ac:spMk id="20" creationId="{AAD0DBB9-1A4B-4391-81D4-CB19F9AB918A}"/>
          </ac:spMkLst>
        </pc:spChg>
        <pc:spChg chg="add del">
          <ac:chgData name="Sakmar, Gabriela (AOD-CHN)" userId="05438fbd-4d1a-411a-93d4-2e953d5df3d2" providerId="ADAL" clId="{1CA15B82-1F81-EB4A-B161-64958AD0E563}" dt="2022-11-09T17:15:33.602" v="109" actId="26606"/>
          <ac:spMkLst>
            <pc:docMk/>
            <pc:sldMk cId="1539316791" sldId="283"/>
            <ac:spMk id="22" creationId="{063BBA22-50EA-4C4D-BE05-F1CE4E63AA56}"/>
          </ac:spMkLst>
        </pc:spChg>
        <pc:spChg chg="add">
          <ac:chgData name="Sakmar, Gabriela (AOD-CHN)" userId="05438fbd-4d1a-411a-93d4-2e953d5df3d2" providerId="ADAL" clId="{1CA15B82-1F81-EB4A-B161-64958AD0E563}" dt="2022-11-09T17:15:33.634" v="110" actId="26606"/>
          <ac:spMkLst>
            <pc:docMk/>
            <pc:sldMk cId="1539316791" sldId="283"/>
            <ac:spMk id="24" creationId="{9DBC8166-481C-4473-95F5-9A5B9073B7F1}"/>
          </ac:spMkLst>
        </pc:spChg>
        <pc:spChg chg="add">
          <ac:chgData name="Sakmar, Gabriela (AOD-CHN)" userId="05438fbd-4d1a-411a-93d4-2e953d5df3d2" providerId="ADAL" clId="{1CA15B82-1F81-EB4A-B161-64958AD0E563}" dt="2022-11-09T17:15:33.634" v="110" actId="26606"/>
          <ac:spMkLst>
            <pc:docMk/>
            <pc:sldMk cId="1539316791" sldId="283"/>
            <ac:spMk id="25" creationId="{A5A5CE6E-90AF-4D43-A014-1F9EC83EB93D}"/>
          </ac:spMkLst>
        </pc:spChg>
        <pc:graphicFrameChg chg="mod modGraphic">
          <ac:chgData name="Sakmar, Gabriela (AOD-CHN)" userId="05438fbd-4d1a-411a-93d4-2e953d5df3d2" providerId="ADAL" clId="{1CA15B82-1F81-EB4A-B161-64958AD0E563}" dt="2022-11-09T17:15:33.634" v="110" actId="26606"/>
          <ac:graphicFrameMkLst>
            <pc:docMk/>
            <pc:sldMk cId="1539316791" sldId="283"/>
            <ac:graphicFrameMk id="5" creationId="{F35AD287-0CAF-4382-8BB1-3A4282EEFF4D}"/>
          </ac:graphicFrameMkLst>
        </pc:graphicFrameChg>
      </pc:sldChg>
      <pc:sldChg chg="modSp mod">
        <pc:chgData name="Sakmar, Gabriela (AOD-CHN)" userId="05438fbd-4d1a-411a-93d4-2e953d5df3d2" providerId="ADAL" clId="{1CA15B82-1F81-EB4A-B161-64958AD0E563}" dt="2022-11-09T17:20:07.618" v="177" actId="1076"/>
        <pc:sldMkLst>
          <pc:docMk/>
          <pc:sldMk cId="2412362950" sldId="294"/>
        </pc:sldMkLst>
        <pc:spChg chg="mod">
          <ac:chgData name="Sakmar, Gabriela (AOD-CHN)" userId="05438fbd-4d1a-411a-93d4-2e953d5df3d2" providerId="ADAL" clId="{1CA15B82-1F81-EB4A-B161-64958AD0E563}" dt="2022-11-09T17:20:02.507" v="176" actId="1076"/>
          <ac:spMkLst>
            <pc:docMk/>
            <pc:sldMk cId="2412362950" sldId="294"/>
            <ac:spMk id="2" creationId="{A54A81B0-7224-4C6C-B78F-67192A80289D}"/>
          </ac:spMkLst>
        </pc:spChg>
        <pc:picChg chg="mod">
          <ac:chgData name="Sakmar, Gabriela (AOD-CHN)" userId="05438fbd-4d1a-411a-93d4-2e953d5df3d2" providerId="ADAL" clId="{1CA15B82-1F81-EB4A-B161-64958AD0E563}" dt="2022-11-09T17:20:07.618" v="177" actId="1076"/>
          <ac:picMkLst>
            <pc:docMk/>
            <pc:sldMk cId="2412362950" sldId="294"/>
            <ac:picMk id="21506" creationId="{77F2EF50-85B6-4067-AE6E-D8C0FA3289B7}"/>
          </ac:picMkLst>
        </pc:picChg>
      </pc:sldChg>
      <pc:sldChg chg="modSp mod">
        <pc:chgData name="Sakmar, Gabriela (AOD-CHN)" userId="05438fbd-4d1a-411a-93d4-2e953d5df3d2" providerId="ADAL" clId="{1CA15B82-1F81-EB4A-B161-64958AD0E563}" dt="2022-11-09T17:18:44.187" v="144" actId="20577"/>
        <pc:sldMkLst>
          <pc:docMk/>
          <pc:sldMk cId="68776004" sldId="337"/>
        </pc:sldMkLst>
        <pc:spChg chg="mod">
          <ac:chgData name="Sakmar, Gabriela (AOD-CHN)" userId="05438fbd-4d1a-411a-93d4-2e953d5df3d2" providerId="ADAL" clId="{1CA15B82-1F81-EB4A-B161-64958AD0E563}" dt="2022-11-09T17:18:44.187" v="144" actId="20577"/>
          <ac:spMkLst>
            <pc:docMk/>
            <pc:sldMk cId="68776004" sldId="337"/>
            <ac:spMk id="3" creationId="{2F2FDE31-2906-4061-9713-CB6AE6531E8C}"/>
          </ac:spMkLst>
        </pc:spChg>
        <pc:spChg chg="mod">
          <ac:chgData name="Sakmar, Gabriela (AOD-CHN)" userId="05438fbd-4d1a-411a-93d4-2e953d5df3d2" providerId="ADAL" clId="{1CA15B82-1F81-EB4A-B161-64958AD0E563}" dt="2022-11-09T17:17:32.246" v="132" actId="14100"/>
          <ac:spMkLst>
            <pc:docMk/>
            <pc:sldMk cId="68776004" sldId="337"/>
            <ac:spMk id="4" creationId="{2DDE34DC-259C-4F9F-A47E-5F39E5D4C7D8}"/>
          </ac:spMkLst>
        </pc:spChg>
        <pc:spChg chg="mod">
          <ac:chgData name="Sakmar, Gabriela (AOD-CHN)" userId="05438fbd-4d1a-411a-93d4-2e953d5df3d2" providerId="ADAL" clId="{1CA15B82-1F81-EB4A-B161-64958AD0E563}" dt="2022-11-09T17:17:15.885" v="126" actId="255"/>
          <ac:spMkLst>
            <pc:docMk/>
            <pc:sldMk cId="68776004" sldId="337"/>
            <ac:spMk id="5" creationId="{291AE530-AD6B-48BD-8783-1BD0E39FADAC}"/>
          </ac:spMkLst>
        </pc:spChg>
        <pc:picChg chg="mod">
          <ac:chgData name="Sakmar, Gabriela (AOD-CHN)" userId="05438fbd-4d1a-411a-93d4-2e953d5df3d2" providerId="ADAL" clId="{1CA15B82-1F81-EB4A-B161-64958AD0E563}" dt="2022-11-09T17:18:35.692" v="142" actId="1076"/>
          <ac:picMkLst>
            <pc:docMk/>
            <pc:sldMk cId="68776004" sldId="337"/>
            <ac:picMk id="1026" creationId="{25CC0035-B489-49C2-819A-8516F5BF4FB9}"/>
          </ac:picMkLst>
        </pc:picChg>
      </pc:sldChg>
      <pc:sldChg chg="modSp mod">
        <pc:chgData name="Sakmar, Gabriela (AOD-CHN)" userId="05438fbd-4d1a-411a-93d4-2e953d5df3d2" providerId="ADAL" clId="{1CA15B82-1F81-EB4A-B161-64958AD0E563}" dt="2022-11-09T17:18:59.946" v="147" actId="1076"/>
        <pc:sldMkLst>
          <pc:docMk/>
          <pc:sldMk cId="3640624763" sldId="338"/>
        </pc:sldMkLst>
        <pc:spChg chg="mod">
          <ac:chgData name="Sakmar, Gabriela (AOD-CHN)" userId="05438fbd-4d1a-411a-93d4-2e953d5df3d2" providerId="ADAL" clId="{1CA15B82-1F81-EB4A-B161-64958AD0E563}" dt="2022-11-09T17:18:55.126" v="145" actId="1076"/>
          <ac:spMkLst>
            <pc:docMk/>
            <pc:sldMk cId="3640624763" sldId="338"/>
            <ac:spMk id="6" creationId="{29304495-11A4-4482-AEDD-EA2DE53741E2}"/>
          </ac:spMkLst>
        </pc:spChg>
        <pc:picChg chg="mod">
          <ac:chgData name="Sakmar, Gabriela (AOD-CHN)" userId="05438fbd-4d1a-411a-93d4-2e953d5df3d2" providerId="ADAL" clId="{1CA15B82-1F81-EB4A-B161-64958AD0E563}" dt="2022-11-09T17:18:59.946" v="147" actId="1076"/>
          <ac:picMkLst>
            <pc:docMk/>
            <pc:sldMk cId="3640624763" sldId="338"/>
            <ac:picMk id="2050" creationId="{73355A2E-E89F-4E17-98D8-64F18C72DC69}"/>
          </ac:picMkLst>
        </pc:picChg>
      </pc:sldChg>
      <pc:sldChg chg="modSp del mod ord">
        <pc:chgData name="Sakmar, Gabriela (AOD-CHN)" userId="05438fbd-4d1a-411a-93d4-2e953d5df3d2" providerId="ADAL" clId="{1CA15B82-1F81-EB4A-B161-64958AD0E563}" dt="2022-11-08T20:35:22.378" v="65" actId="2696"/>
        <pc:sldMkLst>
          <pc:docMk/>
          <pc:sldMk cId="619006039" sldId="374"/>
        </pc:sldMkLst>
        <pc:spChg chg="mod">
          <ac:chgData name="Sakmar, Gabriela (AOD-CHN)" userId="05438fbd-4d1a-411a-93d4-2e953d5df3d2" providerId="ADAL" clId="{1CA15B82-1F81-EB4A-B161-64958AD0E563}" dt="2022-11-08T20:33:30.133" v="47" actId="14100"/>
          <ac:spMkLst>
            <pc:docMk/>
            <pc:sldMk cId="619006039" sldId="374"/>
            <ac:spMk id="5" creationId="{3F9B56BB-E6E3-F3DA-4AF6-E026E7729E69}"/>
          </ac:spMkLst>
        </pc:spChg>
      </pc:sldChg>
      <pc:sldChg chg="modSp mod">
        <pc:chgData name="Sakmar, Gabriela (AOD-CHN)" userId="05438fbd-4d1a-411a-93d4-2e953d5df3d2" providerId="ADAL" clId="{1CA15B82-1F81-EB4A-B161-64958AD0E563}" dt="2022-11-09T17:14:37.100" v="105" actId="27636"/>
        <pc:sldMkLst>
          <pc:docMk/>
          <pc:sldMk cId="4127367155" sldId="377"/>
        </pc:sldMkLst>
        <pc:spChg chg="mod">
          <ac:chgData name="Sakmar, Gabriela (AOD-CHN)" userId="05438fbd-4d1a-411a-93d4-2e953d5df3d2" providerId="ADAL" clId="{1CA15B82-1F81-EB4A-B161-64958AD0E563}" dt="2022-11-09T17:14:37.100" v="105" actId="27636"/>
          <ac:spMkLst>
            <pc:docMk/>
            <pc:sldMk cId="4127367155" sldId="377"/>
            <ac:spMk id="2" creationId="{1BD1B509-0A25-075A-D452-021F3DBB4F45}"/>
          </ac:spMkLst>
        </pc:spChg>
      </pc:sldChg>
      <pc:sldChg chg="addSp delSp modSp add del mod">
        <pc:chgData name="Sakmar, Gabriela (AOD-CHN)" userId="05438fbd-4d1a-411a-93d4-2e953d5df3d2" providerId="ADAL" clId="{1CA15B82-1F81-EB4A-B161-64958AD0E563}" dt="2022-11-09T17:21:18.556" v="189" actId="14100"/>
        <pc:sldMkLst>
          <pc:docMk/>
          <pc:sldMk cId="2197155625" sldId="380"/>
        </pc:sldMkLst>
        <pc:spChg chg="del mod">
          <ac:chgData name="Sakmar, Gabriela (AOD-CHN)" userId="05438fbd-4d1a-411a-93d4-2e953d5df3d2" providerId="ADAL" clId="{1CA15B82-1F81-EB4A-B161-64958AD0E563}" dt="2022-11-08T20:32:53.800" v="42" actId="26606"/>
          <ac:spMkLst>
            <pc:docMk/>
            <pc:sldMk cId="2197155625" sldId="380"/>
            <ac:spMk id="5" creationId="{3F9B56BB-E6E3-F3DA-4AF6-E026E7729E69}"/>
          </ac:spMkLst>
        </pc:spChg>
        <pc:spChg chg="mod">
          <ac:chgData name="Sakmar, Gabriela (AOD-CHN)" userId="05438fbd-4d1a-411a-93d4-2e953d5df3d2" providerId="ADAL" clId="{1CA15B82-1F81-EB4A-B161-64958AD0E563}" dt="2022-11-09T17:21:18.556" v="189" actId="14100"/>
          <ac:spMkLst>
            <pc:docMk/>
            <pc:sldMk cId="2197155625" sldId="380"/>
            <ac:spMk id="6" creationId="{067A79B0-C0CD-70A0-8E9D-A39F8498C5C5}"/>
          </ac:spMkLst>
        </pc:spChg>
        <pc:graphicFrameChg chg="add mod modGraphic">
          <ac:chgData name="Sakmar, Gabriela (AOD-CHN)" userId="05438fbd-4d1a-411a-93d4-2e953d5df3d2" providerId="ADAL" clId="{1CA15B82-1F81-EB4A-B161-64958AD0E563}" dt="2022-11-09T17:21:09.821" v="188" actId="14100"/>
          <ac:graphicFrameMkLst>
            <pc:docMk/>
            <pc:sldMk cId="2197155625" sldId="380"/>
            <ac:graphicFrameMk id="18" creationId="{6615BCA8-70C9-A24A-856D-E198AEC72EF8}"/>
          </ac:graphicFrameMkLst>
        </pc:graphicFrameChg>
      </pc:sldChg>
      <pc:sldChg chg="modSp add mod">
        <pc:chgData name="Sakmar, Gabriela (AOD-CHN)" userId="05438fbd-4d1a-411a-93d4-2e953d5df3d2" providerId="ADAL" clId="{1CA15B82-1F81-EB4A-B161-64958AD0E563}" dt="2022-11-09T17:21:22.267" v="190" actId="14100"/>
        <pc:sldMkLst>
          <pc:docMk/>
          <pc:sldMk cId="3819855274" sldId="381"/>
        </pc:sldMkLst>
        <pc:spChg chg="mod">
          <ac:chgData name="Sakmar, Gabriela (AOD-CHN)" userId="05438fbd-4d1a-411a-93d4-2e953d5df3d2" providerId="ADAL" clId="{1CA15B82-1F81-EB4A-B161-64958AD0E563}" dt="2022-11-09T17:21:22.267" v="190" actId="14100"/>
          <ac:spMkLst>
            <pc:docMk/>
            <pc:sldMk cId="3819855274" sldId="381"/>
            <ac:spMk id="6" creationId="{067A79B0-C0CD-70A0-8E9D-A39F8498C5C5}"/>
          </ac:spMkLst>
        </pc:spChg>
        <pc:graphicFrameChg chg="mod">
          <ac:chgData name="Sakmar, Gabriela (AOD-CHN)" userId="05438fbd-4d1a-411a-93d4-2e953d5df3d2" providerId="ADAL" clId="{1CA15B82-1F81-EB4A-B161-64958AD0E563}" dt="2022-11-09T17:13:23.382" v="103" actId="20577"/>
          <ac:graphicFrameMkLst>
            <pc:docMk/>
            <pc:sldMk cId="3819855274" sldId="381"/>
            <ac:graphicFrameMk id="18" creationId="{6615BCA8-70C9-A24A-856D-E198AEC72EF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43035-857B-45D7-8345-9EDA2D76793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E68224A-67FA-4E97-A1D2-3D41D0EC411B}">
      <dgm:prSet/>
      <dgm:spPr/>
      <dgm:t>
        <a:bodyPr/>
        <a:lstStyle/>
        <a:p>
          <a:r>
            <a:rPr lang="en-US"/>
            <a:t>Christmas</a:t>
          </a:r>
        </a:p>
      </dgm:t>
    </dgm:pt>
    <dgm:pt modelId="{EDB5F48A-8805-48B7-BEA6-0505E129B6DB}" type="parTrans" cxnId="{16FEDEDD-A513-4468-86A9-42ED492B8179}">
      <dgm:prSet/>
      <dgm:spPr/>
      <dgm:t>
        <a:bodyPr/>
        <a:lstStyle/>
        <a:p>
          <a:endParaRPr lang="en-US"/>
        </a:p>
      </dgm:t>
    </dgm:pt>
    <dgm:pt modelId="{CD8CB080-C075-42A0-B0D7-F7F9FA137C03}" type="sibTrans" cxnId="{16FEDEDD-A513-4468-86A9-42ED492B8179}">
      <dgm:prSet/>
      <dgm:spPr/>
      <dgm:t>
        <a:bodyPr/>
        <a:lstStyle/>
        <a:p>
          <a:endParaRPr lang="en-US"/>
        </a:p>
      </dgm:t>
    </dgm:pt>
    <dgm:pt modelId="{C8A3F571-DFD3-49BF-AA15-9DD342A92D9F}">
      <dgm:prSet/>
      <dgm:spPr/>
      <dgm:t>
        <a:bodyPr/>
        <a:lstStyle/>
        <a:p>
          <a:r>
            <a:rPr lang="en-US" dirty="0"/>
            <a:t>All Hallows Tide (Nov 1 – 2)</a:t>
          </a:r>
        </a:p>
      </dgm:t>
    </dgm:pt>
    <dgm:pt modelId="{2F2A0B03-8E35-4F6A-9777-8399D3C65C11}" type="parTrans" cxnId="{F7C548D1-292B-4056-A990-5E6EF1D56B72}">
      <dgm:prSet/>
      <dgm:spPr/>
      <dgm:t>
        <a:bodyPr/>
        <a:lstStyle/>
        <a:p>
          <a:endParaRPr lang="en-US"/>
        </a:p>
      </dgm:t>
    </dgm:pt>
    <dgm:pt modelId="{CA0A9E7A-58F7-45A7-8BB8-B1C9C0996203}" type="sibTrans" cxnId="{F7C548D1-292B-4056-A990-5E6EF1D56B72}">
      <dgm:prSet/>
      <dgm:spPr/>
      <dgm:t>
        <a:bodyPr/>
        <a:lstStyle/>
        <a:p>
          <a:endParaRPr lang="en-US"/>
        </a:p>
      </dgm:t>
    </dgm:pt>
    <dgm:pt modelId="{DD854728-4D7E-4EDC-9E65-1DB72130B61D}">
      <dgm:prSet/>
      <dgm:spPr/>
      <dgm:t>
        <a:bodyPr/>
        <a:lstStyle/>
        <a:p>
          <a:r>
            <a:rPr lang="en-US"/>
            <a:t>Good Friday</a:t>
          </a:r>
        </a:p>
      </dgm:t>
    </dgm:pt>
    <dgm:pt modelId="{D3E392B1-8C34-4BA8-86DD-1F4F2A26A4A9}" type="parTrans" cxnId="{921B4F7D-D8DD-4BA0-AABB-1E0B98F64C34}">
      <dgm:prSet/>
      <dgm:spPr/>
      <dgm:t>
        <a:bodyPr/>
        <a:lstStyle/>
        <a:p>
          <a:endParaRPr lang="en-US"/>
        </a:p>
      </dgm:t>
    </dgm:pt>
    <dgm:pt modelId="{6935FAB7-6280-4C02-8C02-7F6259BD143F}" type="sibTrans" cxnId="{921B4F7D-D8DD-4BA0-AABB-1E0B98F64C34}">
      <dgm:prSet/>
      <dgm:spPr/>
      <dgm:t>
        <a:bodyPr/>
        <a:lstStyle/>
        <a:p>
          <a:endParaRPr lang="en-US"/>
        </a:p>
      </dgm:t>
    </dgm:pt>
    <dgm:pt modelId="{2FD576AC-BA03-4B7D-9B15-1425D819EF42}">
      <dgm:prSet/>
      <dgm:spPr/>
      <dgm:t>
        <a:bodyPr/>
        <a:lstStyle/>
        <a:p>
          <a:r>
            <a:rPr lang="en-US"/>
            <a:t>The Feast of the Assumption</a:t>
          </a:r>
        </a:p>
      </dgm:t>
    </dgm:pt>
    <dgm:pt modelId="{CFD89632-89EE-4D8D-B260-826D7DBF0A90}" type="parTrans" cxnId="{8FEC9D8A-5B0F-4E47-ABF2-10781466F1A9}">
      <dgm:prSet/>
      <dgm:spPr/>
      <dgm:t>
        <a:bodyPr/>
        <a:lstStyle/>
        <a:p>
          <a:endParaRPr lang="en-US"/>
        </a:p>
      </dgm:t>
    </dgm:pt>
    <dgm:pt modelId="{E955722F-E65D-4E77-8BF2-560DCEB60134}" type="sibTrans" cxnId="{8FEC9D8A-5B0F-4E47-ABF2-10781466F1A9}">
      <dgm:prSet/>
      <dgm:spPr/>
      <dgm:t>
        <a:bodyPr/>
        <a:lstStyle/>
        <a:p>
          <a:endParaRPr lang="en-US"/>
        </a:p>
      </dgm:t>
    </dgm:pt>
    <dgm:pt modelId="{0CF133D9-33B5-4CFC-996A-CB6D3BB5447F}">
      <dgm:prSet/>
      <dgm:spPr/>
      <dgm:t>
        <a:bodyPr/>
        <a:lstStyle/>
        <a:p>
          <a:r>
            <a:rPr lang="en-US"/>
            <a:t>The Feast of the Ascension</a:t>
          </a:r>
        </a:p>
      </dgm:t>
    </dgm:pt>
    <dgm:pt modelId="{2BDCE2A4-99A6-4679-B967-42BB8C2A887A}" type="parTrans" cxnId="{936404E0-FF17-4BAD-BDCB-D0477EF9DC92}">
      <dgm:prSet/>
      <dgm:spPr/>
      <dgm:t>
        <a:bodyPr/>
        <a:lstStyle/>
        <a:p>
          <a:endParaRPr lang="en-US"/>
        </a:p>
      </dgm:t>
    </dgm:pt>
    <dgm:pt modelId="{9A715E88-4AFF-4122-BAEC-55A07AFDE35C}" type="sibTrans" cxnId="{936404E0-FF17-4BAD-BDCB-D0477EF9DC92}">
      <dgm:prSet/>
      <dgm:spPr/>
      <dgm:t>
        <a:bodyPr/>
        <a:lstStyle/>
        <a:p>
          <a:endParaRPr lang="en-US"/>
        </a:p>
      </dgm:t>
    </dgm:pt>
    <dgm:pt modelId="{630C9522-C73A-C84E-8255-131E9DAE07BF}" type="pres">
      <dgm:prSet presAssocID="{76E43035-857B-45D7-8345-9EDA2D76793B}" presName="vert0" presStyleCnt="0">
        <dgm:presLayoutVars>
          <dgm:dir/>
          <dgm:animOne val="branch"/>
          <dgm:animLvl val="lvl"/>
        </dgm:presLayoutVars>
      </dgm:prSet>
      <dgm:spPr/>
    </dgm:pt>
    <dgm:pt modelId="{7E3383C8-0DF1-BB4F-8279-E43F7B50B116}" type="pres">
      <dgm:prSet presAssocID="{DE68224A-67FA-4E97-A1D2-3D41D0EC411B}" presName="thickLine" presStyleLbl="alignNode1" presStyleIdx="0" presStyleCnt="5"/>
      <dgm:spPr/>
    </dgm:pt>
    <dgm:pt modelId="{18EF92DC-04B8-264B-AB6C-B3485DCD5D16}" type="pres">
      <dgm:prSet presAssocID="{DE68224A-67FA-4E97-A1D2-3D41D0EC411B}" presName="horz1" presStyleCnt="0"/>
      <dgm:spPr/>
    </dgm:pt>
    <dgm:pt modelId="{57E326BD-9923-2B4E-949F-A18A19AD2F74}" type="pres">
      <dgm:prSet presAssocID="{DE68224A-67FA-4E97-A1D2-3D41D0EC411B}" presName="tx1" presStyleLbl="revTx" presStyleIdx="0" presStyleCnt="5"/>
      <dgm:spPr/>
    </dgm:pt>
    <dgm:pt modelId="{C493DC97-EBAD-3D4B-BB00-26A565C18DE8}" type="pres">
      <dgm:prSet presAssocID="{DE68224A-67FA-4E97-A1D2-3D41D0EC411B}" presName="vert1" presStyleCnt="0"/>
      <dgm:spPr/>
    </dgm:pt>
    <dgm:pt modelId="{057EC3D9-A3EE-ED49-AA3D-A660E7C8F8E6}" type="pres">
      <dgm:prSet presAssocID="{C8A3F571-DFD3-49BF-AA15-9DD342A92D9F}" presName="thickLine" presStyleLbl="alignNode1" presStyleIdx="1" presStyleCnt="5"/>
      <dgm:spPr/>
    </dgm:pt>
    <dgm:pt modelId="{4B0D58A4-4C02-0E4A-8597-8BCB0063AC69}" type="pres">
      <dgm:prSet presAssocID="{C8A3F571-DFD3-49BF-AA15-9DD342A92D9F}" presName="horz1" presStyleCnt="0"/>
      <dgm:spPr/>
    </dgm:pt>
    <dgm:pt modelId="{0A4A8982-A0C1-AC4A-B49C-8AAE680C698A}" type="pres">
      <dgm:prSet presAssocID="{C8A3F571-DFD3-49BF-AA15-9DD342A92D9F}" presName="tx1" presStyleLbl="revTx" presStyleIdx="1" presStyleCnt="5"/>
      <dgm:spPr/>
    </dgm:pt>
    <dgm:pt modelId="{441C9FF5-34FD-AD44-9BF9-B24784A7D079}" type="pres">
      <dgm:prSet presAssocID="{C8A3F571-DFD3-49BF-AA15-9DD342A92D9F}" presName="vert1" presStyleCnt="0"/>
      <dgm:spPr/>
    </dgm:pt>
    <dgm:pt modelId="{24ED799F-C15E-5645-80C8-9BD35CF6DB22}" type="pres">
      <dgm:prSet presAssocID="{DD854728-4D7E-4EDC-9E65-1DB72130B61D}" presName="thickLine" presStyleLbl="alignNode1" presStyleIdx="2" presStyleCnt="5"/>
      <dgm:spPr/>
    </dgm:pt>
    <dgm:pt modelId="{C6EEE667-AC21-E84A-9926-7F3A80F2CB06}" type="pres">
      <dgm:prSet presAssocID="{DD854728-4D7E-4EDC-9E65-1DB72130B61D}" presName="horz1" presStyleCnt="0"/>
      <dgm:spPr/>
    </dgm:pt>
    <dgm:pt modelId="{A64D36EA-C88F-6E48-BFE9-83771EA00B64}" type="pres">
      <dgm:prSet presAssocID="{DD854728-4D7E-4EDC-9E65-1DB72130B61D}" presName="tx1" presStyleLbl="revTx" presStyleIdx="2" presStyleCnt="5"/>
      <dgm:spPr/>
    </dgm:pt>
    <dgm:pt modelId="{5624A5BE-D9E5-744E-AB96-4C3B0B99E843}" type="pres">
      <dgm:prSet presAssocID="{DD854728-4D7E-4EDC-9E65-1DB72130B61D}" presName="vert1" presStyleCnt="0"/>
      <dgm:spPr/>
    </dgm:pt>
    <dgm:pt modelId="{BBC65EF7-294C-5D4B-8C98-95CF452710CE}" type="pres">
      <dgm:prSet presAssocID="{2FD576AC-BA03-4B7D-9B15-1425D819EF42}" presName="thickLine" presStyleLbl="alignNode1" presStyleIdx="3" presStyleCnt="5"/>
      <dgm:spPr/>
    </dgm:pt>
    <dgm:pt modelId="{2B9B3F12-8DAD-5A40-875E-71D7B75BDA30}" type="pres">
      <dgm:prSet presAssocID="{2FD576AC-BA03-4B7D-9B15-1425D819EF42}" presName="horz1" presStyleCnt="0"/>
      <dgm:spPr/>
    </dgm:pt>
    <dgm:pt modelId="{CC28605E-7F86-944B-A207-A04BC91FE40C}" type="pres">
      <dgm:prSet presAssocID="{2FD576AC-BA03-4B7D-9B15-1425D819EF42}" presName="tx1" presStyleLbl="revTx" presStyleIdx="3" presStyleCnt="5"/>
      <dgm:spPr/>
    </dgm:pt>
    <dgm:pt modelId="{E4B90B1C-30DD-E24C-9BDB-A7213CD1A494}" type="pres">
      <dgm:prSet presAssocID="{2FD576AC-BA03-4B7D-9B15-1425D819EF42}" presName="vert1" presStyleCnt="0"/>
      <dgm:spPr/>
    </dgm:pt>
    <dgm:pt modelId="{7992B084-3E28-1145-BE90-7BAAC501C318}" type="pres">
      <dgm:prSet presAssocID="{0CF133D9-33B5-4CFC-996A-CB6D3BB5447F}" presName="thickLine" presStyleLbl="alignNode1" presStyleIdx="4" presStyleCnt="5"/>
      <dgm:spPr/>
    </dgm:pt>
    <dgm:pt modelId="{1F8B8548-03FE-B949-8503-3FC0D7A1A735}" type="pres">
      <dgm:prSet presAssocID="{0CF133D9-33B5-4CFC-996A-CB6D3BB5447F}" presName="horz1" presStyleCnt="0"/>
      <dgm:spPr/>
    </dgm:pt>
    <dgm:pt modelId="{4B32FAD5-17B4-0744-90CE-B2D0527FDAF7}" type="pres">
      <dgm:prSet presAssocID="{0CF133D9-33B5-4CFC-996A-CB6D3BB5447F}" presName="tx1" presStyleLbl="revTx" presStyleIdx="4" presStyleCnt="5"/>
      <dgm:spPr/>
    </dgm:pt>
    <dgm:pt modelId="{CA49F1DB-B1DE-C842-954D-C2A73EF81966}" type="pres">
      <dgm:prSet presAssocID="{0CF133D9-33B5-4CFC-996A-CB6D3BB5447F}" presName="vert1" presStyleCnt="0"/>
      <dgm:spPr/>
    </dgm:pt>
  </dgm:ptLst>
  <dgm:cxnLst>
    <dgm:cxn modelId="{5D118778-C30F-FB4D-AE92-78684F3FCC59}" type="presOf" srcId="{2FD576AC-BA03-4B7D-9B15-1425D819EF42}" destId="{CC28605E-7F86-944B-A207-A04BC91FE40C}" srcOrd="0" destOrd="0" presId="urn:microsoft.com/office/officeart/2008/layout/LinedList"/>
    <dgm:cxn modelId="{D856F678-4652-BA4E-B0CD-92D5D5B2797F}" type="presOf" srcId="{76E43035-857B-45D7-8345-9EDA2D76793B}" destId="{630C9522-C73A-C84E-8255-131E9DAE07BF}" srcOrd="0" destOrd="0" presId="urn:microsoft.com/office/officeart/2008/layout/LinedList"/>
    <dgm:cxn modelId="{921B4F7D-D8DD-4BA0-AABB-1E0B98F64C34}" srcId="{76E43035-857B-45D7-8345-9EDA2D76793B}" destId="{DD854728-4D7E-4EDC-9E65-1DB72130B61D}" srcOrd="2" destOrd="0" parTransId="{D3E392B1-8C34-4BA8-86DD-1F4F2A26A4A9}" sibTransId="{6935FAB7-6280-4C02-8C02-7F6259BD143F}"/>
    <dgm:cxn modelId="{903F1A81-6393-1244-B75E-6087B5AEE7DB}" type="presOf" srcId="{DD854728-4D7E-4EDC-9E65-1DB72130B61D}" destId="{A64D36EA-C88F-6E48-BFE9-83771EA00B64}" srcOrd="0" destOrd="0" presId="urn:microsoft.com/office/officeart/2008/layout/LinedList"/>
    <dgm:cxn modelId="{B33CD782-8489-7C42-A0EF-F3836F154C8D}" type="presOf" srcId="{DE68224A-67FA-4E97-A1D2-3D41D0EC411B}" destId="{57E326BD-9923-2B4E-949F-A18A19AD2F74}" srcOrd="0" destOrd="0" presId="urn:microsoft.com/office/officeart/2008/layout/LinedList"/>
    <dgm:cxn modelId="{8FEC9D8A-5B0F-4E47-ABF2-10781466F1A9}" srcId="{76E43035-857B-45D7-8345-9EDA2D76793B}" destId="{2FD576AC-BA03-4B7D-9B15-1425D819EF42}" srcOrd="3" destOrd="0" parTransId="{CFD89632-89EE-4D8D-B260-826D7DBF0A90}" sibTransId="{E955722F-E65D-4E77-8BF2-560DCEB60134}"/>
    <dgm:cxn modelId="{55548091-AA22-954F-AFB9-CE42F560A906}" type="presOf" srcId="{0CF133D9-33B5-4CFC-996A-CB6D3BB5447F}" destId="{4B32FAD5-17B4-0744-90CE-B2D0527FDAF7}" srcOrd="0" destOrd="0" presId="urn:microsoft.com/office/officeart/2008/layout/LinedList"/>
    <dgm:cxn modelId="{F7C548D1-292B-4056-A990-5E6EF1D56B72}" srcId="{76E43035-857B-45D7-8345-9EDA2D76793B}" destId="{C8A3F571-DFD3-49BF-AA15-9DD342A92D9F}" srcOrd="1" destOrd="0" parTransId="{2F2A0B03-8E35-4F6A-9777-8399D3C65C11}" sibTransId="{CA0A9E7A-58F7-45A7-8BB8-B1C9C0996203}"/>
    <dgm:cxn modelId="{16FEDEDD-A513-4468-86A9-42ED492B8179}" srcId="{76E43035-857B-45D7-8345-9EDA2D76793B}" destId="{DE68224A-67FA-4E97-A1D2-3D41D0EC411B}" srcOrd="0" destOrd="0" parTransId="{EDB5F48A-8805-48B7-BEA6-0505E129B6DB}" sibTransId="{CD8CB080-C075-42A0-B0D7-F7F9FA137C03}"/>
    <dgm:cxn modelId="{936404E0-FF17-4BAD-BDCB-D0477EF9DC92}" srcId="{76E43035-857B-45D7-8345-9EDA2D76793B}" destId="{0CF133D9-33B5-4CFC-996A-CB6D3BB5447F}" srcOrd="4" destOrd="0" parTransId="{2BDCE2A4-99A6-4679-B967-42BB8C2A887A}" sibTransId="{9A715E88-4AFF-4122-BAEC-55A07AFDE35C}"/>
    <dgm:cxn modelId="{7ACD79E1-E7E0-BC4C-A559-E6DA2B8C1F63}" type="presOf" srcId="{C8A3F571-DFD3-49BF-AA15-9DD342A92D9F}" destId="{0A4A8982-A0C1-AC4A-B49C-8AAE680C698A}" srcOrd="0" destOrd="0" presId="urn:microsoft.com/office/officeart/2008/layout/LinedList"/>
    <dgm:cxn modelId="{4D4C3190-FC96-4448-BA39-0FC8751F7E08}" type="presParOf" srcId="{630C9522-C73A-C84E-8255-131E9DAE07BF}" destId="{7E3383C8-0DF1-BB4F-8279-E43F7B50B116}" srcOrd="0" destOrd="0" presId="urn:microsoft.com/office/officeart/2008/layout/LinedList"/>
    <dgm:cxn modelId="{6EF28CCD-4726-C848-BC30-B2C71E1E8AC1}" type="presParOf" srcId="{630C9522-C73A-C84E-8255-131E9DAE07BF}" destId="{18EF92DC-04B8-264B-AB6C-B3485DCD5D16}" srcOrd="1" destOrd="0" presId="urn:microsoft.com/office/officeart/2008/layout/LinedList"/>
    <dgm:cxn modelId="{B0B86995-AD74-8B4C-A791-3824F1BCC447}" type="presParOf" srcId="{18EF92DC-04B8-264B-AB6C-B3485DCD5D16}" destId="{57E326BD-9923-2B4E-949F-A18A19AD2F74}" srcOrd="0" destOrd="0" presId="urn:microsoft.com/office/officeart/2008/layout/LinedList"/>
    <dgm:cxn modelId="{65C9EDEE-979C-9849-B8C5-4D516A913B68}" type="presParOf" srcId="{18EF92DC-04B8-264B-AB6C-B3485DCD5D16}" destId="{C493DC97-EBAD-3D4B-BB00-26A565C18DE8}" srcOrd="1" destOrd="0" presId="urn:microsoft.com/office/officeart/2008/layout/LinedList"/>
    <dgm:cxn modelId="{5F623D1C-A00A-504A-BF67-C407295989A6}" type="presParOf" srcId="{630C9522-C73A-C84E-8255-131E9DAE07BF}" destId="{057EC3D9-A3EE-ED49-AA3D-A660E7C8F8E6}" srcOrd="2" destOrd="0" presId="urn:microsoft.com/office/officeart/2008/layout/LinedList"/>
    <dgm:cxn modelId="{CAA1A507-8DB9-614C-BC7C-542B9DDA990C}" type="presParOf" srcId="{630C9522-C73A-C84E-8255-131E9DAE07BF}" destId="{4B0D58A4-4C02-0E4A-8597-8BCB0063AC69}" srcOrd="3" destOrd="0" presId="urn:microsoft.com/office/officeart/2008/layout/LinedList"/>
    <dgm:cxn modelId="{08F60A82-4A3E-204B-B2A4-7A11A902BC1F}" type="presParOf" srcId="{4B0D58A4-4C02-0E4A-8597-8BCB0063AC69}" destId="{0A4A8982-A0C1-AC4A-B49C-8AAE680C698A}" srcOrd="0" destOrd="0" presId="urn:microsoft.com/office/officeart/2008/layout/LinedList"/>
    <dgm:cxn modelId="{DB76B6B8-F454-7F4B-A89A-CF5301C110E5}" type="presParOf" srcId="{4B0D58A4-4C02-0E4A-8597-8BCB0063AC69}" destId="{441C9FF5-34FD-AD44-9BF9-B24784A7D079}" srcOrd="1" destOrd="0" presId="urn:microsoft.com/office/officeart/2008/layout/LinedList"/>
    <dgm:cxn modelId="{1AB8B6E9-789A-A640-826D-F09D4F643EED}" type="presParOf" srcId="{630C9522-C73A-C84E-8255-131E9DAE07BF}" destId="{24ED799F-C15E-5645-80C8-9BD35CF6DB22}" srcOrd="4" destOrd="0" presId="urn:microsoft.com/office/officeart/2008/layout/LinedList"/>
    <dgm:cxn modelId="{185818F6-4698-7A4D-8A3E-78FE4F699345}" type="presParOf" srcId="{630C9522-C73A-C84E-8255-131E9DAE07BF}" destId="{C6EEE667-AC21-E84A-9926-7F3A80F2CB06}" srcOrd="5" destOrd="0" presId="urn:microsoft.com/office/officeart/2008/layout/LinedList"/>
    <dgm:cxn modelId="{0E5ABC76-59ED-4440-8C68-4DA76A2CD3CB}" type="presParOf" srcId="{C6EEE667-AC21-E84A-9926-7F3A80F2CB06}" destId="{A64D36EA-C88F-6E48-BFE9-83771EA00B64}" srcOrd="0" destOrd="0" presId="urn:microsoft.com/office/officeart/2008/layout/LinedList"/>
    <dgm:cxn modelId="{ECE700EF-109E-EE4D-BD7A-E32766AF3890}" type="presParOf" srcId="{C6EEE667-AC21-E84A-9926-7F3A80F2CB06}" destId="{5624A5BE-D9E5-744E-AB96-4C3B0B99E843}" srcOrd="1" destOrd="0" presId="urn:microsoft.com/office/officeart/2008/layout/LinedList"/>
    <dgm:cxn modelId="{F7FD4DD2-0287-7749-B8E0-1CE054E5C463}" type="presParOf" srcId="{630C9522-C73A-C84E-8255-131E9DAE07BF}" destId="{BBC65EF7-294C-5D4B-8C98-95CF452710CE}" srcOrd="6" destOrd="0" presId="urn:microsoft.com/office/officeart/2008/layout/LinedList"/>
    <dgm:cxn modelId="{04AA6024-1698-F84B-ADC0-81B97AC4216F}" type="presParOf" srcId="{630C9522-C73A-C84E-8255-131E9DAE07BF}" destId="{2B9B3F12-8DAD-5A40-875E-71D7B75BDA30}" srcOrd="7" destOrd="0" presId="urn:microsoft.com/office/officeart/2008/layout/LinedList"/>
    <dgm:cxn modelId="{94D62A8C-80A0-3244-990C-E3FF488EAEB6}" type="presParOf" srcId="{2B9B3F12-8DAD-5A40-875E-71D7B75BDA30}" destId="{CC28605E-7F86-944B-A207-A04BC91FE40C}" srcOrd="0" destOrd="0" presId="urn:microsoft.com/office/officeart/2008/layout/LinedList"/>
    <dgm:cxn modelId="{D8DC4B4D-EACF-944E-8136-21721495DFD2}" type="presParOf" srcId="{2B9B3F12-8DAD-5A40-875E-71D7B75BDA30}" destId="{E4B90B1C-30DD-E24C-9BDB-A7213CD1A494}" srcOrd="1" destOrd="0" presId="urn:microsoft.com/office/officeart/2008/layout/LinedList"/>
    <dgm:cxn modelId="{05835DBB-3A99-884A-A6CB-91D672BC4CF0}" type="presParOf" srcId="{630C9522-C73A-C84E-8255-131E9DAE07BF}" destId="{7992B084-3E28-1145-BE90-7BAAC501C318}" srcOrd="8" destOrd="0" presId="urn:microsoft.com/office/officeart/2008/layout/LinedList"/>
    <dgm:cxn modelId="{CC5484B5-5083-6144-860D-21ED1552AD75}" type="presParOf" srcId="{630C9522-C73A-C84E-8255-131E9DAE07BF}" destId="{1F8B8548-03FE-B949-8503-3FC0D7A1A735}" srcOrd="9" destOrd="0" presId="urn:microsoft.com/office/officeart/2008/layout/LinedList"/>
    <dgm:cxn modelId="{1B86069A-9A21-6A46-810E-43049CA2AA26}" type="presParOf" srcId="{1F8B8548-03FE-B949-8503-3FC0D7A1A735}" destId="{4B32FAD5-17B4-0744-90CE-B2D0527FDAF7}" srcOrd="0" destOrd="0" presId="urn:microsoft.com/office/officeart/2008/layout/LinedList"/>
    <dgm:cxn modelId="{09A1F97D-E4F1-F041-8017-A72E28EFD118}" type="presParOf" srcId="{1F8B8548-03FE-B949-8503-3FC0D7A1A735}" destId="{CA49F1DB-B1DE-C842-954D-C2A73EF819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B3437-B168-4AFE-BA97-6E6DFFA352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478397-7B5B-4ADE-8AF3-352469FC8635}">
      <dgm:prSet custT="1"/>
      <dgm:spPr/>
      <dgm:t>
        <a:bodyPr/>
        <a:lstStyle/>
        <a:p>
          <a:r>
            <a:rPr lang="en-US" sz="2000" dirty="0"/>
            <a:t>a) Purgatory is not a third place along with Heaven and Hell, nor is it a second chance.</a:t>
          </a:r>
        </a:p>
      </dgm:t>
    </dgm:pt>
    <dgm:pt modelId="{3C67ABDE-799D-4287-995A-24D6609CBCDD}" type="parTrans" cxnId="{0B5FD308-357D-4881-A813-8BF03562DE54}">
      <dgm:prSet/>
      <dgm:spPr/>
      <dgm:t>
        <a:bodyPr/>
        <a:lstStyle/>
        <a:p>
          <a:endParaRPr lang="en-US"/>
        </a:p>
      </dgm:t>
    </dgm:pt>
    <dgm:pt modelId="{C7881417-DCA8-4286-9658-F083A4D7F614}" type="sibTrans" cxnId="{0B5FD308-357D-4881-A813-8BF03562DE54}">
      <dgm:prSet/>
      <dgm:spPr/>
      <dgm:t>
        <a:bodyPr/>
        <a:lstStyle/>
        <a:p>
          <a:endParaRPr lang="en-US"/>
        </a:p>
      </dgm:t>
    </dgm:pt>
    <dgm:pt modelId="{0C02E5EC-AB7E-42BC-B15D-8C463C4F6A7B}">
      <dgm:prSet custT="1"/>
      <dgm:spPr/>
      <dgm:t>
        <a:bodyPr/>
        <a:lstStyle/>
        <a:p>
          <a:r>
            <a:rPr lang="en-US" sz="2000" dirty="0"/>
            <a:t>b) Purgatory is like the Holy Hospital of Heaven</a:t>
          </a:r>
        </a:p>
      </dgm:t>
    </dgm:pt>
    <dgm:pt modelId="{DF0C9C0B-0577-4B26-9EC7-70AFD246EC3D}" type="parTrans" cxnId="{3E9D1BFB-2DE7-45BD-AAB3-B277DBA1029F}">
      <dgm:prSet/>
      <dgm:spPr/>
      <dgm:t>
        <a:bodyPr/>
        <a:lstStyle/>
        <a:p>
          <a:endParaRPr lang="en-US"/>
        </a:p>
      </dgm:t>
    </dgm:pt>
    <dgm:pt modelId="{943FAD96-BA8D-4212-B1F6-D94BABDA27E5}" type="sibTrans" cxnId="{3E9D1BFB-2DE7-45BD-AAB3-B277DBA1029F}">
      <dgm:prSet/>
      <dgm:spPr/>
      <dgm:t>
        <a:bodyPr/>
        <a:lstStyle/>
        <a:p>
          <a:endParaRPr lang="en-US"/>
        </a:p>
      </dgm:t>
    </dgm:pt>
    <dgm:pt modelId="{5D59EC3A-BF7C-485A-B269-4215056B2755}">
      <dgm:prSet custT="1"/>
      <dgm:spPr/>
      <dgm:t>
        <a:bodyPr/>
        <a:lstStyle/>
        <a:p>
          <a:r>
            <a:rPr lang="en-US" sz="2000" dirty="0"/>
            <a:t>c) Souls in Purgatory have been saved as much as the souls in Heaven</a:t>
          </a:r>
        </a:p>
      </dgm:t>
    </dgm:pt>
    <dgm:pt modelId="{9129D902-5C75-49DE-8D2D-3F4609655880}" type="parTrans" cxnId="{52452C48-9B7D-433E-A7AB-B2E2DBD16F76}">
      <dgm:prSet/>
      <dgm:spPr/>
      <dgm:t>
        <a:bodyPr/>
        <a:lstStyle/>
        <a:p>
          <a:endParaRPr lang="en-US"/>
        </a:p>
      </dgm:t>
    </dgm:pt>
    <dgm:pt modelId="{08BC68E5-412A-45B1-A7D8-16618D8D488E}" type="sibTrans" cxnId="{52452C48-9B7D-433E-A7AB-B2E2DBD16F76}">
      <dgm:prSet/>
      <dgm:spPr/>
      <dgm:t>
        <a:bodyPr/>
        <a:lstStyle/>
        <a:p>
          <a:endParaRPr lang="en-US"/>
        </a:p>
      </dgm:t>
    </dgm:pt>
    <dgm:pt modelId="{AEDA60C2-05BC-4951-A5DF-DED09567DC49}">
      <dgm:prSet custT="1"/>
      <dgm:spPr/>
      <dgm:t>
        <a:bodyPr/>
        <a:lstStyle/>
        <a:p>
          <a:r>
            <a:rPr lang="en-US" sz="2000" dirty="0"/>
            <a:t>d) Think of sin as a self-inflicted wound in your life. </a:t>
          </a:r>
        </a:p>
      </dgm:t>
    </dgm:pt>
    <dgm:pt modelId="{D1D2BF78-B1CD-4EF5-9A63-C98D28A55DE5}" type="parTrans" cxnId="{4BDBF7A9-FAC1-4945-B705-0E84F5D4F6AC}">
      <dgm:prSet/>
      <dgm:spPr/>
      <dgm:t>
        <a:bodyPr/>
        <a:lstStyle/>
        <a:p>
          <a:endParaRPr lang="en-US"/>
        </a:p>
      </dgm:t>
    </dgm:pt>
    <dgm:pt modelId="{74FC3F3B-66B4-424E-9687-CC898C0ACA1E}" type="sibTrans" cxnId="{4BDBF7A9-FAC1-4945-B705-0E84F5D4F6AC}">
      <dgm:prSet/>
      <dgm:spPr/>
      <dgm:t>
        <a:bodyPr/>
        <a:lstStyle/>
        <a:p>
          <a:endParaRPr lang="en-US"/>
        </a:p>
      </dgm:t>
    </dgm:pt>
    <dgm:pt modelId="{8C8676D9-198D-48F1-A396-D87CBB22EF47}">
      <dgm:prSet custT="1"/>
      <dgm:spPr/>
      <dgm:t>
        <a:bodyPr/>
        <a:lstStyle/>
        <a:p>
          <a:r>
            <a:rPr lang="en-US" sz="2000" dirty="0"/>
            <a:t>e) Understand the last Four Things: Death, Judgment, Hell, Heaven</a:t>
          </a:r>
        </a:p>
      </dgm:t>
    </dgm:pt>
    <dgm:pt modelId="{3FA1135E-1059-4414-A59C-4A683E5E434D}" type="parTrans" cxnId="{E3143308-8495-46A3-9C6A-CA8D5483E2B9}">
      <dgm:prSet/>
      <dgm:spPr/>
      <dgm:t>
        <a:bodyPr/>
        <a:lstStyle/>
        <a:p>
          <a:endParaRPr lang="en-US"/>
        </a:p>
      </dgm:t>
    </dgm:pt>
    <dgm:pt modelId="{71B4254A-A6C0-4EBB-AC96-2B73C6FECD31}" type="sibTrans" cxnId="{E3143308-8495-46A3-9C6A-CA8D5483E2B9}">
      <dgm:prSet/>
      <dgm:spPr/>
      <dgm:t>
        <a:bodyPr/>
        <a:lstStyle/>
        <a:p>
          <a:endParaRPr lang="en-US"/>
        </a:p>
      </dgm:t>
    </dgm:pt>
    <dgm:pt modelId="{50EE50E9-7AA5-4D58-867D-69A2DDFDE248}">
      <dgm:prSet custT="1"/>
      <dgm:spPr/>
      <dgm:t>
        <a:bodyPr/>
        <a:lstStyle/>
        <a:p>
          <a:r>
            <a:rPr lang="en-US" sz="2000" dirty="0"/>
            <a:t>f) Know this is Evangelization, a Vocation and  Lay Ministry </a:t>
          </a:r>
        </a:p>
      </dgm:t>
    </dgm:pt>
    <dgm:pt modelId="{5A4577E7-8E98-47A0-9E12-0DE86A401119}" type="parTrans" cxnId="{99A1E419-2667-4FAE-9A35-125CDC414D77}">
      <dgm:prSet/>
      <dgm:spPr/>
      <dgm:t>
        <a:bodyPr/>
        <a:lstStyle/>
        <a:p>
          <a:endParaRPr lang="en-US"/>
        </a:p>
      </dgm:t>
    </dgm:pt>
    <dgm:pt modelId="{1AF74DB3-E2EF-4321-AD51-F06230941656}" type="sibTrans" cxnId="{99A1E419-2667-4FAE-9A35-125CDC414D77}">
      <dgm:prSet/>
      <dgm:spPr/>
      <dgm:t>
        <a:bodyPr/>
        <a:lstStyle/>
        <a:p>
          <a:endParaRPr lang="en-US"/>
        </a:p>
      </dgm:t>
    </dgm:pt>
    <dgm:pt modelId="{35764231-87DC-4AD1-80DA-DA89DB256DA4}">
      <dgm:prSet custT="1"/>
      <dgm:spPr/>
      <dgm:t>
        <a:bodyPr/>
        <a:lstStyle/>
        <a:p>
          <a:r>
            <a:rPr lang="en-US" sz="2000" dirty="0"/>
            <a:t>g) Ask the Blessed Mother to choose an unknown soul for you to pray for and lovingly sprinkle Holy Water, in faith and trust, for cleansing</a:t>
          </a:r>
        </a:p>
      </dgm:t>
    </dgm:pt>
    <dgm:pt modelId="{C0CB9591-8D01-47AF-A762-922C873FFBD3}" type="parTrans" cxnId="{FE2DA7EC-9911-4A6F-ABAA-098BB196898B}">
      <dgm:prSet/>
      <dgm:spPr/>
      <dgm:t>
        <a:bodyPr/>
        <a:lstStyle/>
        <a:p>
          <a:endParaRPr lang="en-US"/>
        </a:p>
      </dgm:t>
    </dgm:pt>
    <dgm:pt modelId="{2BC5F3AC-8793-46F6-81F1-020DE87876B5}" type="sibTrans" cxnId="{FE2DA7EC-9911-4A6F-ABAA-098BB196898B}">
      <dgm:prSet/>
      <dgm:spPr/>
      <dgm:t>
        <a:bodyPr/>
        <a:lstStyle/>
        <a:p>
          <a:endParaRPr lang="en-US"/>
        </a:p>
      </dgm:t>
    </dgm:pt>
    <dgm:pt modelId="{A8139A15-0913-BC4D-9187-3FFD99983339}" type="pres">
      <dgm:prSet presAssocID="{7DAB3437-B168-4AFE-BA97-6E6DFFA3523D}" presName="vert0" presStyleCnt="0">
        <dgm:presLayoutVars>
          <dgm:dir/>
          <dgm:animOne val="branch"/>
          <dgm:animLvl val="lvl"/>
        </dgm:presLayoutVars>
      </dgm:prSet>
      <dgm:spPr/>
    </dgm:pt>
    <dgm:pt modelId="{7E0DF808-41F0-E040-B96C-A013A965E019}" type="pres">
      <dgm:prSet presAssocID="{6B478397-7B5B-4ADE-8AF3-352469FC8635}" presName="thickLine" presStyleLbl="alignNode1" presStyleIdx="0" presStyleCnt="7"/>
      <dgm:spPr/>
    </dgm:pt>
    <dgm:pt modelId="{905A2FCB-FD87-DF4B-A288-F93279E377F9}" type="pres">
      <dgm:prSet presAssocID="{6B478397-7B5B-4ADE-8AF3-352469FC8635}" presName="horz1" presStyleCnt="0"/>
      <dgm:spPr/>
    </dgm:pt>
    <dgm:pt modelId="{155BF9C9-60AC-1B47-8AA9-84A60749F4B8}" type="pres">
      <dgm:prSet presAssocID="{6B478397-7B5B-4ADE-8AF3-352469FC8635}" presName="tx1" presStyleLbl="revTx" presStyleIdx="0" presStyleCnt="7"/>
      <dgm:spPr/>
    </dgm:pt>
    <dgm:pt modelId="{A8699218-2BD1-D147-B585-0AFF81A8302E}" type="pres">
      <dgm:prSet presAssocID="{6B478397-7B5B-4ADE-8AF3-352469FC8635}" presName="vert1" presStyleCnt="0"/>
      <dgm:spPr/>
    </dgm:pt>
    <dgm:pt modelId="{95D57210-5771-3946-8922-D8BE3BC060EC}" type="pres">
      <dgm:prSet presAssocID="{0C02E5EC-AB7E-42BC-B15D-8C463C4F6A7B}" presName="thickLine" presStyleLbl="alignNode1" presStyleIdx="1" presStyleCnt="7"/>
      <dgm:spPr/>
    </dgm:pt>
    <dgm:pt modelId="{B8FA7F73-3603-644F-B94D-F3429AFD3E3D}" type="pres">
      <dgm:prSet presAssocID="{0C02E5EC-AB7E-42BC-B15D-8C463C4F6A7B}" presName="horz1" presStyleCnt="0"/>
      <dgm:spPr/>
    </dgm:pt>
    <dgm:pt modelId="{99679E45-A1CE-A648-AB18-0455BD8D1E90}" type="pres">
      <dgm:prSet presAssocID="{0C02E5EC-AB7E-42BC-B15D-8C463C4F6A7B}" presName="tx1" presStyleLbl="revTx" presStyleIdx="1" presStyleCnt="7"/>
      <dgm:spPr/>
    </dgm:pt>
    <dgm:pt modelId="{0919EE04-EAA0-6844-9EA9-4CE81250AD99}" type="pres">
      <dgm:prSet presAssocID="{0C02E5EC-AB7E-42BC-B15D-8C463C4F6A7B}" presName="vert1" presStyleCnt="0"/>
      <dgm:spPr/>
    </dgm:pt>
    <dgm:pt modelId="{07C85CE3-73F7-2246-9A07-6DACB58DED69}" type="pres">
      <dgm:prSet presAssocID="{5D59EC3A-BF7C-485A-B269-4215056B2755}" presName="thickLine" presStyleLbl="alignNode1" presStyleIdx="2" presStyleCnt="7"/>
      <dgm:spPr/>
    </dgm:pt>
    <dgm:pt modelId="{E07A9393-FDE2-8047-B8DE-8982B27DCB5F}" type="pres">
      <dgm:prSet presAssocID="{5D59EC3A-BF7C-485A-B269-4215056B2755}" presName="horz1" presStyleCnt="0"/>
      <dgm:spPr/>
    </dgm:pt>
    <dgm:pt modelId="{A4151EF0-AA6B-3149-81C2-01155C9893C1}" type="pres">
      <dgm:prSet presAssocID="{5D59EC3A-BF7C-485A-B269-4215056B2755}" presName="tx1" presStyleLbl="revTx" presStyleIdx="2" presStyleCnt="7"/>
      <dgm:spPr/>
    </dgm:pt>
    <dgm:pt modelId="{055AB6CA-C808-894A-86BF-79BEDAD90E66}" type="pres">
      <dgm:prSet presAssocID="{5D59EC3A-BF7C-485A-B269-4215056B2755}" presName="vert1" presStyleCnt="0"/>
      <dgm:spPr/>
    </dgm:pt>
    <dgm:pt modelId="{97DD6929-6286-2942-AFB0-D09DE5F843FB}" type="pres">
      <dgm:prSet presAssocID="{AEDA60C2-05BC-4951-A5DF-DED09567DC49}" presName="thickLine" presStyleLbl="alignNode1" presStyleIdx="3" presStyleCnt="7"/>
      <dgm:spPr/>
    </dgm:pt>
    <dgm:pt modelId="{6108DB33-8F32-5B44-8E6A-34787B4222BC}" type="pres">
      <dgm:prSet presAssocID="{AEDA60C2-05BC-4951-A5DF-DED09567DC49}" presName="horz1" presStyleCnt="0"/>
      <dgm:spPr/>
    </dgm:pt>
    <dgm:pt modelId="{0162DAA9-7B1D-F447-BED3-1695170625B3}" type="pres">
      <dgm:prSet presAssocID="{AEDA60C2-05BC-4951-A5DF-DED09567DC49}" presName="tx1" presStyleLbl="revTx" presStyleIdx="3" presStyleCnt="7"/>
      <dgm:spPr/>
    </dgm:pt>
    <dgm:pt modelId="{23EC3D32-AA3B-2445-BE83-7342593DF90B}" type="pres">
      <dgm:prSet presAssocID="{AEDA60C2-05BC-4951-A5DF-DED09567DC49}" presName="vert1" presStyleCnt="0"/>
      <dgm:spPr/>
    </dgm:pt>
    <dgm:pt modelId="{B86AD42B-F36F-784B-98D4-97F3D2D9A53B}" type="pres">
      <dgm:prSet presAssocID="{8C8676D9-198D-48F1-A396-D87CBB22EF47}" presName="thickLine" presStyleLbl="alignNode1" presStyleIdx="4" presStyleCnt="7"/>
      <dgm:spPr/>
    </dgm:pt>
    <dgm:pt modelId="{2E22D8D6-FC66-C14C-BEB3-380C2E012EFF}" type="pres">
      <dgm:prSet presAssocID="{8C8676D9-198D-48F1-A396-D87CBB22EF47}" presName="horz1" presStyleCnt="0"/>
      <dgm:spPr/>
    </dgm:pt>
    <dgm:pt modelId="{4AF11E6C-6725-1949-AD19-ED567197DC68}" type="pres">
      <dgm:prSet presAssocID="{8C8676D9-198D-48F1-A396-D87CBB22EF47}" presName="tx1" presStyleLbl="revTx" presStyleIdx="4" presStyleCnt="7"/>
      <dgm:spPr/>
    </dgm:pt>
    <dgm:pt modelId="{B93876A9-2A18-774F-8966-4EBF3C658056}" type="pres">
      <dgm:prSet presAssocID="{8C8676D9-198D-48F1-A396-D87CBB22EF47}" presName="vert1" presStyleCnt="0"/>
      <dgm:spPr/>
    </dgm:pt>
    <dgm:pt modelId="{7200A47C-F879-3247-B1B5-24B20912D3C6}" type="pres">
      <dgm:prSet presAssocID="{50EE50E9-7AA5-4D58-867D-69A2DDFDE248}" presName="thickLine" presStyleLbl="alignNode1" presStyleIdx="5" presStyleCnt="7"/>
      <dgm:spPr/>
    </dgm:pt>
    <dgm:pt modelId="{22FA0B5A-9561-E847-B94B-00D108DDA909}" type="pres">
      <dgm:prSet presAssocID="{50EE50E9-7AA5-4D58-867D-69A2DDFDE248}" presName="horz1" presStyleCnt="0"/>
      <dgm:spPr/>
    </dgm:pt>
    <dgm:pt modelId="{DBD0CCDB-502A-F04F-99B5-B8163EEEC77F}" type="pres">
      <dgm:prSet presAssocID="{50EE50E9-7AA5-4D58-867D-69A2DDFDE248}" presName="tx1" presStyleLbl="revTx" presStyleIdx="5" presStyleCnt="7"/>
      <dgm:spPr/>
    </dgm:pt>
    <dgm:pt modelId="{B1F307CD-B99E-E340-BA6A-9325BA4C8DFC}" type="pres">
      <dgm:prSet presAssocID="{50EE50E9-7AA5-4D58-867D-69A2DDFDE248}" presName="vert1" presStyleCnt="0"/>
      <dgm:spPr/>
    </dgm:pt>
    <dgm:pt modelId="{BC0A4BD7-A813-0040-AFA4-F837E58E12F4}" type="pres">
      <dgm:prSet presAssocID="{35764231-87DC-4AD1-80DA-DA89DB256DA4}" presName="thickLine" presStyleLbl="alignNode1" presStyleIdx="6" presStyleCnt="7"/>
      <dgm:spPr/>
    </dgm:pt>
    <dgm:pt modelId="{A8336E56-01D8-7241-9261-C104054E8DF1}" type="pres">
      <dgm:prSet presAssocID="{35764231-87DC-4AD1-80DA-DA89DB256DA4}" presName="horz1" presStyleCnt="0"/>
      <dgm:spPr/>
    </dgm:pt>
    <dgm:pt modelId="{608A778C-EECD-494E-A146-A64E4E88D0A5}" type="pres">
      <dgm:prSet presAssocID="{35764231-87DC-4AD1-80DA-DA89DB256DA4}" presName="tx1" presStyleLbl="revTx" presStyleIdx="6" presStyleCnt="7" custScaleY="159894"/>
      <dgm:spPr/>
    </dgm:pt>
    <dgm:pt modelId="{2869A2B2-BD8F-3F44-8DBB-6CC41BFB5EB8}" type="pres">
      <dgm:prSet presAssocID="{35764231-87DC-4AD1-80DA-DA89DB256DA4}" presName="vert1" presStyleCnt="0"/>
      <dgm:spPr/>
    </dgm:pt>
  </dgm:ptLst>
  <dgm:cxnLst>
    <dgm:cxn modelId="{E3143308-8495-46A3-9C6A-CA8D5483E2B9}" srcId="{7DAB3437-B168-4AFE-BA97-6E6DFFA3523D}" destId="{8C8676D9-198D-48F1-A396-D87CBB22EF47}" srcOrd="4" destOrd="0" parTransId="{3FA1135E-1059-4414-A59C-4A683E5E434D}" sibTransId="{71B4254A-A6C0-4EBB-AC96-2B73C6FECD31}"/>
    <dgm:cxn modelId="{0B5FD308-357D-4881-A813-8BF03562DE54}" srcId="{7DAB3437-B168-4AFE-BA97-6E6DFFA3523D}" destId="{6B478397-7B5B-4ADE-8AF3-352469FC8635}" srcOrd="0" destOrd="0" parTransId="{3C67ABDE-799D-4287-995A-24D6609CBCDD}" sibTransId="{C7881417-DCA8-4286-9658-F083A4D7F614}"/>
    <dgm:cxn modelId="{99A1E419-2667-4FAE-9A35-125CDC414D77}" srcId="{7DAB3437-B168-4AFE-BA97-6E6DFFA3523D}" destId="{50EE50E9-7AA5-4D58-867D-69A2DDFDE248}" srcOrd="5" destOrd="0" parTransId="{5A4577E7-8E98-47A0-9E12-0DE86A401119}" sibTransId="{1AF74DB3-E2EF-4321-AD51-F06230941656}"/>
    <dgm:cxn modelId="{8268071F-522F-CD46-B1A3-3582F29BF26C}" type="presOf" srcId="{5D59EC3A-BF7C-485A-B269-4215056B2755}" destId="{A4151EF0-AA6B-3149-81C2-01155C9893C1}" srcOrd="0" destOrd="0" presId="urn:microsoft.com/office/officeart/2008/layout/LinedList"/>
    <dgm:cxn modelId="{53A3EE1F-092F-624B-9BFD-20FAA9E50BC8}" type="presOf" srcId="{35764231-87DC-4AD1-80DA-DA89DB256DA4}" destId="{608A778C-EECD-494E-A146-A64E4E88D0A5}" srcOrd="0" destOrd="0" presId="urn:microsoft.com/office/officeart/2008/layout/LinedList"/>
    <dgm:cxn modelId="{52452C48-9B7D-433E-A7AB-B2E2DBD16F76}" srcId="{7DAB3437-B168-4AFE-BA97-6E6DFFA3523D}" destId="{5D59EC3A-BF7C-485A-B269-4215056B2755}" srcOrd="2" destOrd="0" parTransId="{9129D902-5C75-49DE-8D2D-3F4609655880}" sibTransId="{08BC68E5-412A-45B1-A7D8-16618D8D488E}"/>
    <dgm:cxn modelId="{30CC3D4F-7AB9-0042-93FD-757E86552C92}" type="presOf" srcId="{8C8676D9-198D-48F1-A396-D87CBB22EF47}" destId="{4AF11E6C-6725-1949-AD19-ED567197DC68}" srcOrd="0" destOrd="0" presId="urn:microsoft.com/office/officeart/2008/layout/LinedList"/>
    <dgm:cxn modelId="{BABA9675-AB74-0D4B-AB0D-1B70DDA0E6DE}" type="presOf" srcId="{6B478397-7B5B-4ADE-8AF3-352469FC8635}" destId="{155BF9C9-60AC-1B47-8AA9-84A60749F4B8}" srcOrd="0" destOrd="0" presId="urn:microsoft.com/office/officeart/2008/layout/LinedList"/>
    <dgm:cxn modelId="{4BDBF7A9-FAC1-4945-B705-0E84F5D4F6AC}" srcId="{7DAB3437-B168-4AFE-BA97-6E6DFFA3523D}" destId="{AEDA60C2-05BC-4951-A5DF-DED09567DC49}" srcOrd="3" destOrd="0" parTransId="{D1D2BF78-B1CD-4EF5-9A63-C98D28A55DE5}" sibTransId="{74FC3F3B-66B4-424E-9687-CC898C0ACA1E}"/>
    <dgm:cxn modelId="{CC1AA9B7-71C3-8A4D-B9E7-6FEF24836AFB}" type="presOf" srcId="{50EE50E9-7AA5-4D58-867D-69A2DDFDE248}" destId="{DBD0CCDB-502A-F04F-99B5-B8163EEEC77F}" srcOrd="0" destOrd="0" presId="urn:microsoft.com/office/officeart/2008/layout/LinedList"/>
    <dgm:cxn modelId="{FEDDD2C3-564A-ED4C-8CF5-E9047A809FA0}" type="presOf" srcId="{AEDA60C2-05BC-4951-A5DF-DED09567DC49}" destId="{0162DAA9-7B1D-F447-BED3-1695170625B3}" srcOrd="0" destOrd="0" presId="urn:microsoft.com/office/officeart/2008/layout/LinedList"/>
    <dgm:cxn modelId="{EF9228CE-D135-704F-94D6-35A1582411B3}" type="presOf" srcId="{7DAB3437-B168-4AFE-BA97-6E6DFFA3523D}" destId="{A8139A15-0913-BC4D-9187-3FFD99983339}" srcOrd="0" destOrd="0" presId="urn:microsoft.com/office/officeart/2008/layout/LinedList"/>
    <dgm:cxn modelId="{FE2DA7EC-9911-4A6F-ABAA-098BB196898B}" srcId="{7DAB3437-B168-4AFE-BA97-6E6DFFA3523D}" destId="{35764231-87DC-4AD1-80DA-DA89DB256DA4}" srcOrd="6" destOrd="0" parTransId="{C0CB9591-8D01-47AF-A762-922C873FFBD3}" sibTransId="{2BC5F3AC-8793-46F6-81F1-020DE87876B5}"/>
    <dgm:cxn modelId="{3E9D1BFB-2DE7-45BD-AAB3-B277DBA1029F}" srcId="{7DAB3437-B168-4AFE-BA97-6E6DFFA3523D}" destId="{0C02E5EC-AB7E-42BC-B15D-8C463C4F6A7B}" srcOrd="1" destOrd="0" parTransId="{DF0C9C0B-0577-4B26-9EC7-70AFD246EC3D}" sibTransId="{943FAD96-BA8D-4212-B1F6-D94BABDA27E5}"/>
    <dgm:cxn modelId="{49D92EFC-68D2-6247-834D-0C0F34D53FE4}" type="presOf" srcId="{0C02E5EC-AB7E-42BC-B15D-8C463C4F6A7B}" destId="{99679E45-A1CE-A648-AB18-0455BD8D1E90}" srcOrd="0" destOrd="0" presId="urn:microsoft.com/office/officeart/2008/layout/LinedList"/>
    <dgm:cxn modelId="{8C0043FD-97B0-A349-B53F-A56665653BEE}" type="presParOf" srcId="{A8139A15-0913-BC4D-9187-3FFD99983339}" destId="{7E0DF808-41F0-E040-B96C-A013A965E019}" srcOrd="0" destOrd="0" presId="urn:microsoft.com/office/officeart/2008/layout/LinedList"/>
    <dgm:cxn modelId="{B6F18448-95E2-9245-9E03-6D61D153F33D}" type="presParOf" srcId="{A8139A15-0913-BC4D-9187-3FFD99983339}" destId="{905A2FCB-FD87-DF4B-A288-F93279E377F9}" srcOrd="1" destOrd="0" presId="urn:microsoft.com/office/officeart/2008/layout/LinedList"/>
    <dgm:cxn modelId="{A94E9F22-5B83-8145-B8B2-3D16A4EFA375}" type="presParOf" srcId="{905A2FCB-FD87-DF4B-A288-F93279E377F9}" destId="{155BF9C9-60AC-1B47-8AA9-84A60749F4B8}" srcOrd="0" destOrd="0" presId="urn:microsoft.com/office/officeart/2008/layout/LinedList"/>
    <dgm:cxn modelId="{CB8D698E-9C67-E041-B03C-DB7CC8EDFF9C}" type="presParOf" srcId="{905A2FCB-FD87-DF4B-A288-F93279E377F9}" destId="{A8699218-2BD1-D147-B585-0AFF81A8302E}" srcOrd="1" destOrd="0" presId="urn:microsoft.com/office/officeart/2008/layout/LinedList"/>
    <dgm:cxn modelId="{A9B693FB-05FD-524F-98AA-0787B6038D84}" type="presParOf" srcId="{A8139A15-0913-BC4D-9187-3FFD99983339}" destId="{95D57210-5771-3946-8922-D8BE3BC060EC}" srcOrd="2" destOrd="0" presId="urn:microsoft.com/office/officeart/2008/layout/LinedList"/>
    <dgm:cxn modelId="{57F1A350-B2ED-DC4D-AB24-EB4969118264}" type="presParOf" srcId="{A8139A15-0913-BC4D-9187-3FFD99983339}" destId="{B8FA7F73-3603-644F-B94D-F3429AFD3E3D}" srcOrd="3" destOrd="0" presId="urn:microsoft.com/office/officeart/2008/layout/LinedList"/>
    <dgm:cxn modelId="{673030EF-20F0-084D-8EA5-FE74CED9AFB8}" type="presParOf" srcId="{B8FA7F73-3603-644F-B94D-F3429AFD3E3D}" destId="{99679E45-A1CE-A648-AB18-0455BD8D1E90}" srcOrd="0" destOrd="0" presId="urn:microsoft.com/office/officeart/2008/layout/LinedList"/>
    <dgm:cxn modelId="{D11CF3DF-E4D2-D148-AB5E-80B963C35B58}" type="presParOf" srcId="{B8FA7F73-3603-644F-B94D-F3429AFD3E3D}" destId="{0919EE04-EAA0-6844-9EA9-4CE81250AD99}" srcOrd="1" destOrd="0" presId="urn:microsoft.com/office/officeart/2008/layout/LinedList"/>
    <dgm:cxn modelId="{8DDE0AD6-D694-ED4B-BF1D-414D2FEF0719}" type="presParOf" srcId="{A8139A15-0913-BC4D-9187-3FFD99983339}" destId="{07C85CE3-73F7-2246-9A07-6DACB58DED69}" srcOrd="4" destOrd="0" presId="urn:microsoft.com/office/officeart/2008/layout/LinedList"/>
    <dgm:cxn modelId="{3731B97A-1F88-3343-B61F-ACD371F53FDF}" type="presParOf" srcId="{A8139A15-0913-BC4D-9187-3FFD99983339}" destId="{E07A9393-FDE2-8047-B8DE-8982B27DCB5F}" srcOrd="5" destOrd="0" presId="urn:microsoft.com/office/officeart/2008/layout/LinedList"/>
    <dgm:cxn modelId="{1103480E-4DE7-DA4E-B1D5-83A68CD9ED9A}" type="presParOf" srcId="{E07A9393-FDE2-8047-B8DE-8982B27DCB5F}" destId="{A4151EF0-AA6B-3149-81C2-01155C9893C1}" srcOrd="0" destOrd="0" presId="urn:microsoft.com/office/officeart/2008/layout/LinedList"/>
    <dgm:cxn modelId="{EAB4F6CD-3470-C94C-9443-E4D9B64B1CB6}" type="presParOf" srcId="{E07A9393-FDE2-8047-B8DE-8982B27DCB5F}" destId="{055AB6CA-C808-894A-86BF-79BEDAD90E66}" srcOrd="1" destOrd="0" presId="urn:microsoft.com/office/officeart/2008/layout/LinedList"/>
    <dgm:cxn modelId="{E75894F1-9929-2C4A-8F7C-A618CB369CCC}" type="presParOf" srcId="{A8139A15-0913-BC4D-9187-3FFD99983339}" destId="{97DD6929-6286-2942-AFB0-D09DE5F843FB}" srcOrd="6" destOrd="0" presId="urn:microsoft.com/office/officeart/2008/layout/LinedList"/>
    <dgm:cxn modelId="{7AE691E5-5272-B14F-A699-02B01DC06F54}" type="presParOf" srcId="{A8139A15-0913-BC4D-9187-3FFD99983339}" destId="{6108DB33-8F32-5B44-8E6A-34787B4222BC}" srcOrd="7" destOrd="0" presId="urn:microsoft.com/office/officeart/2008/layout/LinedList"/>
    <dgm:cxn modelId="{69E55471-C146-1849-B160-7C3820BCDCC9}" type="presParOf" srcId="{6108DB33-8F32-5B44-8E6A-34787B4222BC}" destId="{0162DAA9-7B1D-F447-BED3-1695170625B3}" srcOrd="0" destOrd="0" presId="urn:microsoft.com/office/officeart/2008/layout/LinedList"/>
    <dgm:cxn modelId="{E7C89524-3A41-ED4B-9CC2-36B9D169140C}" type="presParOf" srcId="{6108DB33-8F32-5B44-8E6A-34787B4222BC}" destId="{23EC3D32-AA3B-2445-BE83-7342593DF90B}" srcOrd="1" destOrd="0" presId="urn:microsoft.com/office/officeart/2008/layout/LinedList"/>
    <dgm:cxn modelId="{8AB4F868-0CD4-724F-BE1E-B2A24FDF3FEA}" type="presParOf" srcId="{A8139A15-0913-BC4D-9187-3FFD99983339}" destId="{B86AD42B-F36F-784B-98D4-97F3D2D9A53B}" srcOrd="8" destOrd="0" presId="urn:microsoft.com/office/officeart/2008/layout/LinedList"/>
    <dgm:cxn modelId="{1D75C43B-3FDE-FA41-93A9-05433B00E7EC}" type="presParOf" srcId="{A8139A15-0913-BC4D-9187-3FFD99983339}" destId="{2E22D8D6-FC66-C14C-BEB3-380C2E012EFF}" srcOrd="9" destOrd="0" presId="urn:microsoft.com/office/officeart/2008/layout/LinedList"/>
    <dgm:cxn modelId="{0DFBBFDA-6D48-5344-B8E2-EF05C43C2225}" type="presParOf" srcId="{2E22D8D6-FC66-C14C-BEB3-380C2E012EFF}" destId="{4AF11E6C-6725-1949-AD19-ED567197DC68}" srcOrd="0" destOrd="0" presId="urn:microsoft.com/office/officeart/2008/layout/LinedList"/>
    <dgm:cxn modelId="{2A3E8BB1-D532-B345-93F9-BE27F2D92D51}" type="presParOf" srcId="{2E22D8D6-FC66-C14C-BEB3-380C2E012EFF}" destId="{B93876A9-2A18-774F-8966-4EBF3C658056}" srcOrd="1" destOrd="0" presId="urn:microsoft.com/office/officeart/2008/layout/LinedList"/>
    <dgm:cxn modelId="{852ECC1C-80D8-7A45-8C63-AC059591CC9D}" type="presParOf" srcId="{A8139A15-0913-BC4D-9187-3FFD99983339}" destId="{7200A47C-F879-3247-B1B5-24B20912D3C6}" srcOrd="10" destOrd="0" presId="urn:microsoft.com/office/officeart/2008/layout/LinedList"/>
    <dgm:cxn modelId="{84BC2791-ADBF-1841-882A-C651702B99F7}" type="presParOf" srcId="{A8139A15-0913-BC4D-9187-3FFD99983339}" destId="{22FA0B5A-9561-E847-B94B-00D108DDA909}" srcOrd="11" destOrd="0" presId="urn:microsoft.com/office/officeart/2008/layout/LinedList"/>
    <dgm:cxn modelId="{F9590A01-38B1-E242-BE1F-37DE6AFB652B}" type="presParOf" srcId="{22FA0B5A-9561-E847-B94B-00D108DDA909}" destId="{DBD0CCDB-502A-F04F-99B5-B8163EEEC77F}" srcOrd="0" destOrd="0" presId="urn:microsoft.com/office/officeart/2008/layout/LinedList"/>
    <dgm:cxn modelId="{07B8627A-C44A-AA43-8A54-E4C186623E9E}" type="presParOf" srcId="{22FA0B5A-9561-E847-B94B-00D108DDA909}" destId="{B1F307CD-B99E-E340-BA6A-9325BA4C8DFC}" srcOrd="1" destOrd="0" presId="urn:microsoft.com/office/officeart/2008/layout/LinedList"/>
    <dgm:cxn modelId="{C5C265FB-E498-6D47-B394-D7E6CDECB176}" type="presParOf" srcId="{A8139A15-0913-BC4D-9187-3FFD99983339}" destId="{BC0A4BD7-A813-0040-AFA4-F837E58E12F4}" srcOrd="12" destOrd="0" presId="urn:microsoft.com/office/officeart/2008/layout/LinedList"/>
    <dgm:cxn modelId="{41041DDE-FF63-0949-ADD3-E045CBB7A039}" type="presParOf" srcId="{A8139A15-0913-BC4D-9187-3FFD99983339}" destId="{A8336E56-01D8-7241-9261-C104054E8DF1}" srcOrd="13" destOrd="0" presId="urn:microsoft.com/office/officeart/2008/layout/LinedList"/>
    <dgm:cxn modelId="{0492C6EA-3842-824A-AB73-C34B418D67A5}" type="presParOf" srcId="{A8336E56-01D8-7241-9261-C104054E8DF1}" destId="{608A778C-EECD-494E-A146-A64E4E88D0A5}" srcOrd="0" destOrd="0" presId="urn:microsoft.com/office/officeart/2008/layout/LinedList"/>
    <dgm:cxn modelId="{8FC54A9A-9546-7D4A-8212-078F4C50330A}" type="presParOf" srcId="{A8336E56-01D8-7241-9261-C104054E8DF1}" destId="{2869A2B2-BD8F-3F44-8DBB-6CC41BFB5EB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B3437-B168-4AFE-BA97-6E6DFFA352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478397-7B5B-4ADE-8AF3-352469FC8635}">
      <dgm:prSet/>
      <dgm:spPr/>
      <dgm:t>
        <a:bodyPr/>
        <a:lstStyle/>
        <a:p>
          <a:r>
            <a:rPr lang="en-US" dirty="0">
              <a:effectLst/>
            </a:rPr>
            <a:t>h) Light their darkness, as an act of love, by burning a blessed candle for them</a:t>
          </a:r>
          <a:endParaRPr lang="en-US" dirty="0"/>
        </a:p>
      </dgm:t>
    </dgm:pt>
    <dgm:pt modelId="{3C67ABDE-799D-4287-995A-24D6609CBCDD}" type="parTrans" cxnId="{0B5FD308-357D-4881-A813-8BF03562DE54}">
      <dgm:prSet/>
      <dgm:spPr/>
      <dgm:t>
        <a:bodyPr/>
        <a:lstStyle/>
        <a:p>
          <a:endParaRPr lang="en-US"/>
        </a:p>
      </dgm:t>
    </dgm:pt>
    <dgm:pt modelId="{C7881417-DCA8-4286-9658-F083A4D7F614}" type="sibTrans" cxnId="{0B5FD308-357D-4881-A813-8BF03562DE54}">
      <dgm:prSet/>
      <dgm:spPr/>
      <dgm:t>
        <a:bodyPr/>
        <a:lstStyle/>
        <a:p>
          <a:endParaRPr lang="en-US"/>
        </a:p>
      </dgm:t>
    </dgm:pt>
    <dgm:pt modelId="{0C02E5EC-AB7E-42BC-B15D-8C463C4F6A7B}">
      <dgm:prSet/>
      <dgm:spPr/>
      <dgm:t>
        <a:bodyPr/>
        <a:lstStyle/>
        <a:p>
          <a:r>
            <a:rPr lang="en-US" dirty="0" err="1">
              <a:effectLst/>
            </a:rPr>
            <a:t>i</a:t>
          </a:r>
          <a:r>
            <a:rPr lang="en-US" dirty="0">
              <a:effectLst/>
            </a:rPr>
            <a:t>) Liturgical prayers like Psalm 129 (The Official prayer for Holy Souls in Purgatory, Eternal Rest Prayer, Pray the Office of the Dead or Vespers, the liturgical hours of the Church, Prayers from the Roman Missal for the Souls in Purgatory</a:t>
          </a:r>
          <a:endParaRPr lang="en-US" dirty="0"/>
        </a:p>
      </dgm:t>
    </dgm:pt>
    <dgm:pt modelId="{DF0C9C0B-0577-4B26-9EC7-70AFD246EC3D}" type="parTrans" cxnId="{3E9D1BFB-2DE7-45BD-AAB3-B277DBA1029F}">
      <dgm:prSet/>
      <dgm:spPr/>
      <dgm:t>
        <a:bodyPr/>
        <a:lstStyle/>
        <a:p>
          <a:endParaRPr lang="en-US"/>
        </a:p>
      </dgm:t>
    </dgm:pt>
    <dgm:pt modelId="{943FAD96-BA8D-4212-B1F6-D94BABDA27E5}" type="sibTrans" cxnId="{3E9D1BFB-2DE7-45BD-AAB3-B277DBA1029F}">
      <dgm:prSet/>
      <dgm:spPr/>
      <dgm:t>
        <a:bodyPr/>
        <a:lstStyle/>
        <a:p>
          <a:endParaRPr lang="en-US"/>
        </a:p>
      </dgm:t>
    </dgm:pt>
    <dgm:pt modelId="{5D59EC3A-BF7C-485A-B269-4215056B2755}">
      <dgm:prSet/>
      <dgm:spPr/>
      <dgm:t>
        <a:bodyPr/>
        <a:lstStyle/>
        <a:p>
          <a:r>
            <a:rPr lang="en-US" dirty="0">
              <a:effectLst/>
            </a:rPr>
            <a:t>j) Visit a Cemetery and pick out a number of gravestones and say some prayers for their soul</a:t>
          </a:r>
          <a:endParaRPr lang="en-US" dirty="0"/>
        </a:p>
      </dgm:t>
    </dgm:pt>
    <dgm:pt modelId="{9129D902-5C75-49DE-8D2D-3F4609655880}" type="parTrans" cxnId="{52452C48-9B7D-433E-A7AB-B2E2DBD16F76}">
      <dgm:prSet/>
      <dgm:spPr/>
      <dgm:t>
        <a:bodyPr/>
        <a:lstStyle/>
        <a:p>
          <a:endParaRPr lang="en-US"/>
        </a:p>
      </dgm:t>
    </dgm:pt>
    <dgm:pt modelId="{08BC68E5-412A-45B1-A7D8-16618D8D488E}" type="sibTrans" cxnId="{52452C48-9B7D-433E-A7AB-B2E2DBD16F76}">
      <dgm:prSet/>
      <dgm:spPr/>
      <dgm:t>
        <a:bodyPr/>
        <a:lstStyle/>
        <a:p>
          <a:endParaRPr lang="en-US"/>
        </a:p>
      </dgm:t>
    </dgm:pt>
    <dgm:pt modelId="{AEDA60C2-05BC-4951-A5DF-DED09567DC49}">
      <dgm:prSet/>
      <dgm:spPr/>
      <dgm:t>
        <a:bodyPr/>
        <a:lstStyle/>
        <a:p>
          <a:r>
            <a:rPr lang="en-US" dirty="0">
              <a:effectLst/>
            </a:rPr>
            <a:t>k) November 1</a:t>
          </a:r>
          <a:r>
            <a:rPr lang="en-US" baseline="30000" dirty="0">
              <a:effectLst/>
            </a:rPr>
            <a:t>st</a:t>
          </a:r>
          <a:r>
            <a:rPr lang="en-US" dirty="0">
              <a:effectLst/>
            </a:rPr>
            <a:t> – 8</a:t>
          </a:r>
          <a:r>
            <a:rPr lang="en-US" baseline="30000" dirty="0">
              <a:effectLst/>
            </a:rPr>
            <a:t>th</a:t>
          </a:r>
          <a:r>
            <a:rPr lang="en-US" dirty="0">
              <a:effectLst/>
            </a:rPr>
            <a:t>, a plenary indulgence can be obtained for the Faithful Departed souls by devoutly visiting a cemetery and praying for the dead. Use the tombstone as a kneeler and pray the Rosary for your loved ones. </a:t>
          </a:r>
          <a:endParaRPr lang="en-US" dirty="0"/>
        </a:p>
      </dgm:t>
    </dgm:pt>
    <dgm:pt modelId="{D1D2BF78-B1CD-4EF5-9A63-C98D28A55DE5}" type="parTrans" cxnId="{4BDBF7A9-FAC1-4945-B705-0E84F5D4F6AC}">
      <dgm:prSet/>
      <dgm:spPr/>
      <dgm:t>
        <a:bodyPr/>
        <a:lstStyle/>
        <a:p>
          <a:endParaRPr lang="en-US"/>
        </a:p>
      </dgm:t>
    </dgm:pt>
    <dgm:pt modelId="{74FC3F3B-66B4-424E-9687-CC898C0ACA1E}" type="sibTrans" cxnId="{4BDBF7A9-FAC1-4945-B705-0E84F5D4F6AC}">
      <dgm:prSet/>
      <dgm:spPr/>
      <dgm:t>
        <a:bodyPr/>
        <a:lstStyle/>
        <a:p>
          <a:endParaRPr lang="en-US"/>
        </a:p>
      </dgm:t>
    </dgm:pt>
    <dgm:pt modelId="{A8139A15-0913-BC4D-9187-3FFD99983339}" type="pres">
      <dgm:prSet presAssocID="{7DAB3437-B168-4AFE-BA97-6E6DFFA3523D}" presName="vert0" presStyleCnt="0">
        <dgm:presLayoutVars>
          <dgm:dir/>
          <dgm:animOne val="branch"/>
          <dgm:animLvl val="lvl"/>
        </dgm:presLayoutVars>
      </dgm:prSet>
      <dgm:spPr/>
    </dgm:pt>
    <dgm:pt modelId="{7E0DF808-41F0-E040-B96C-A013A965E019}" type="pres">
      <dgm:prSet presAssocID="{6B478397-7B5B-4ADE-8AF3-352469FC8635}" presName="thickLine" presStyleLbl="alignNode1" presStyleIdx="0" presStyleCnt="4"/>
      <dgm:spPr/>
    </dgm:pt>
    <dgm:pt modelId="{905A2FCB-FD87-DF4B-A288-F93279E377F9}" type="pres">
      <dgm:prSet presAssocID="{6B478397-7B5B-4ADE-8AF3-352469FC8635}" presName="horz1" presStyleCnt="0"/>
      <dgm:spPr/>
    </dgm:pt>
    <dgm:pt modelId="{155BF9C9-60AC-1B47-8AA9-84A60749F4B8}" type="pres">
      <dgm:prSet presAssocID="{6B478397-7B5B-4ADE-8AF3-352469FC8635}" presName="tx1" presStyleLbl="revTx" presStyleIdx="0" presStyleCnt="4"/>
      <dgm:spPr/>
    </dgm:pt>
    <dgm:pt modelId="{A8699218-2BD1-D147-B585-0AFF81A8302E}" type="pres">
      <dgm:prSet presAssocID="{6B478397-7B5B-4ADE-8AF3-352469FC8635}" presName="vert1" presStyleCnt="0"/>
      <dgm:spPr/>
    </dgm:pt>
    <dgm:pt modelId="{95D57210-5771-3946-8922-D8BE3BC060EC}" type="pres">
      <dgm:prSet presAssocID="{0C02E5EC-AB7E-42BC-B15D-8C463C4F6A7B}" presName="thickLine" presStyleLbl="alignNode1" presStyleIdx="1" presStyleCnt="4"/>
      <dgm:spPr/>
    </dgm:pt>
    <dgm:pt modelId="{B8FA7F73-3603-644F-B94D-F3429AFD3E3D}" type="pres">
      <dgm:prSet presAssocID="{0C02E5EC-AB7E-42BC-B15D-8C463C4F6A7B}" presName="horz1" presStyleCnt="0"/>
      <dgm:spPr/>
    </dgm:pt>
    <dgm:pt modelId="{99679E45-A1CE-A648-AB18-0455BD8D1E90}" type="pres">
      <dgm:prSet presAssocID="{0C02E5EC-AB7E-42BC-B15D-8C463C4F6A7B}" presName="tx1" presStyleLbl="revTx" presStyleIdx="1" presStyleCnt="4"/>
      <dgm:spPr/>
    </dgm:pt>
    <dgm:pt modelId="{0919EE04-EAA0-6844-9EA9-4CE81250AD99}" type="pres">
      <dgm:prSet presAssocID="{0C02E5EC-AB7E-42BC-B15D-8C463C4F6A7B}" presName="vert1" presStyleCnt="0"/>
      <dgm:spPr/>
    </dgm:pt>
    <dgm:pt modelId="{07C85CE3-73F7-2246-9A07-6DACB58DED69}" type="pres">
      <dgm:prSet presAssocID="{5D59EC3A-BF7C-485A-B269-4215056B2755}" presName="thickLine" presStyleLbl="alignNode1" presStyleIdx="2" presStyleCnt="4"/>
      <dgm:spPr/>
    </dgm:pt>
    <dgm:pt modelId="{E07A9393-FDE2-8047-B8DE-8982B27DCB5F}" type="pres">
      <dgm:prSet presAssocID="{5D59EC3A-BF7C-485A-B269-4215056B2755}" presName="horz1" presStyleCnt="0"/>
      <dgm:spPr/>
    </dgm:pt>
    <dgm:pt modelId="{A4151EF0-AA6B-3149-81C2-01155C9893C1}" type="pres">
      <dgm:prSet presAssocID="{5D59EC3A-BF7C-485A-B269-4215056B2755}" presName="tx1" presStyleLbl="revTx" presStyleIdx="2" presStyleCnt="4"/>
      <dgm:spPr/>
    </dgm:pt>
    <dgm:pt modelId="{055AB6CA-C808-894A-86BF-79BEDAD90E66}" type="pres">
      <dgm:prSet presAssocID="{5D59EC3A-BF7C-485A-B269-4215056B2755}" presName="vert1" presStyleCnt="0"/>
      <dgm:spPr/>
    </dgm:pt>
    <dgm:pt modelId="{97DD6929-6286-2942-AFB0-D09DE5F843FB}" type="pres">
      <dgm:prSet presAssocID="{AEDA60C2-05BC-4951-A5DF-DED09567DC49}" presName="thickLine" presStyleLbl="alignNode1" presStyleIdx="3" presStyleCnt="4"/>
      <dgm:spPr/>
    </dgm:pt>
    <dgm:pt modelId="{6108DB33-8F32-5B44-8E6A-34787B4222BC}" type="pres">
      <dgm:prSet presAssocID="{AEDA60C2-05BC-4951-A5DF-DED09567DC49}" presName="horz1" presStyleCnt="0"/>
      <dgm:spPr/>
    </dgm:pt>
    <dgm:pt modelId="{0162DAA9-7B1D-F447-BED3-1695170625B3}" type="pres">
      <dgm:prSet presAssocID="{AEDA60C2-05BC-4951-A5DF-DED09567DC49}" presName="tx1" presStyleLbl="revTx" presStyleIdx="3" presStyleCnt="4"/>
      <dgm:spPr/>
    </dgm:pt>
    <dgm:pt modelId="{23EC3D32-AA3B-2445-BE83-7342593DF90B}" type="pres">
      <dgm:prSet presAssocID="{AEDA60C2-05BC-4951-A5DF-DED09567DC49}" presName="vert1" presStyleCnt="0"/>
      <dgm:spPr/>
    </dgm:pt>
  </dgm:ptLst>
  <dgm:cxnLst>
    <dgm:cxn modelId="{0B5FD308-357D-4881-A813-8BF03562DE54}" srcId="{7DAB3437-B168-4AFE-BA97-6E6DFFA3523D}" destId="{6B478397-7B5B-4ADE-8AF3-352469FC8635}" srcOrd="0" destOrd="0" parTransId="{3C67ABDE-799D-4287-995A-24D6609CBCDD}" sibTransId="{C7881417-DCA8-4286-9658-F083A4D7F614}"/>
    <dgm:cxn modelId="{8268071F-522F-CD46-B1A3-3582F29BF26C}" type="presOf" srcId="{5D59EC3A-BF7C-485A-B269-4215056B2755}" destId="{A4151EF0-AA6B-3149-81C2-01155C9893C1}" srcOrd="0" destOrd="0" presId="urn:microsoft.com/office/officeart/2008/layout/LinedList"/>
    <dgm:cxn modelId="{52452C48-9B7D-433E-A7AB-B2E2DBD16F76}" srcId="{7DAB3437-B168-4AFE-BA97-6E6DFFA3523D}" destId="{5D59EC3A-BF7C-485A-B269-4215056B2755}" srcOrd="2" destOrd="0" parTransId="{9129D902-5C75-49DE-8D2D-3F4609655880}" sibTransId="{08BC68E5-412A-45B1-A7D8-16618D8D488E}"/>
    <dgm:cxn modelId="{BABA9675-AB74-0D4B-AB0D-1B70DDA0E6DE}" type="presOf" srcId="{6B478397-7B5B-4ADE-8AF3-352469FC8635}" destId="{155BF9C9-60AC-1B47-8AA9-84A60749F4B8}" srcOrd="0" destOrd="0" presId="urn:microsoft.com/office/officeart/2008/layout/LinedList"/>
    <dgm:cxn modelId="{4BDBF7A9-FAC1-4945-B705-0E84F5D4F6AC}" srcId="{7DAB3437-B168-4AFE-BA97-6E6DFFA3523D}" destId="{AEDA60C2-05BC-4951-A5DF-DED09567DC49}" srcOrd="3" destOrd="0" parTransId="{D1D2BF78-B1CD-4EF5-9A63-C98D28A55DE5}" sibTransId="{74FC3F3B-66B4-424E-9687-CC898C0ACA1E}"/>
    <dgm:cxn modelId="{FEDDD2C3-564A-ED4C-8CF5-E9047A809FA0}" type="presOf" srcId="{AEDA60C2-05BC-4951-A5DF-DED09567DC49}" destId="{0162DAA9-7B1D-F447-BED3-1695170625B3}" srcOrd="0" destOrd="0" presId="urn:microsoft.com/office/officeart/2008/layout/LinedList"/>
    <dgm:cxn modelId="{EF9228CE-D135-704F-94D6-35A1582411B3}" type="presOf" srcId="{7DAB3437-B168-4AFE-BA97-6E6DFFA3523D}" destId="{A8139A15-0913-BC4D-9187-3FFD99983339}" srcOrd="0" destOrd="0" presId="urn:microsoft.com/office/officeart/2008/layout/LinedList"/>
    <dgm:cxn modelId="{3E9D1BFB-2DE7-45BD-AAB3-B277DBA1029F}" srcId="{7DAB3437-B168-4AFE-BA97-6E6DFFA3523D}" destId="{0C02E5EC-AB7E-42BC-B15D-8C463C4F6A7B}" srcOrd="1" destOrd="0" parTransId="{DF0C9C0B-0577-4B26-9EC7-70AFD246EC3D}" sibTransId="{943FAD96-BA8D-4212-B1F6-D94BABDA27E5}"/>
    <dgm:cxn modelId="{49D92EFC-68D2-6247-834D-0C0F34D53FE4}" type="presOf" srcId="{0C02E5EC-AB7E-42BC-B15D-8C463C4F6A7B}" destId="{99679E45-A1CE-A648-AB18-0455BD8D1E90}" srcOrd="0" destOrd="0" presId="urn:microsoft.com/office/officeart/2008/layout/LinedList"/>
    <dgm:cxn modelId="{8C0043FD-97B0-A349-B53F-A56665653BEE}" type="presParOf" srcId="{A8139A15-0913-BC4D-9187-3FFD99983339}" destId="{7E0DF808-41F0-E040-B96C-A013A965E019}" srcOrd="0" destOrd="0" presId="urn:microsoft.com/office/officeart/2008/layout/LinedList"/>
    <dgm:cxn modelId="{B6F18448-95E2-9245-9E03-6D61D153F33D}" type="presParOf" srcId="{A8139A15-0913-BC4D-9187-3FFD99983339}" destId="{905A2FCB-FD87-DF4B-A288-F93279E377F9}" srcOrd="1" destOrd="0" presId="urn:microsoft.com/office/officeart/2008/layout/LinedList"/>
    <dgm:cxn modelId="{A94E9F22-5B83-8145-B8B2-3D16A4EFA375}" type="presParOf" srcId="{905A2FCB-FD87-DF4B-A288-F93279E377F9}" destId="{155BF9C9-60AC-1B47-8AA9-84A60749F4B8}" srcOrd="0" destOrd="0" presId="urn:microsoft.com/office/officeart/2008/layout/LinedList"/>
    <dgm:cxn modelId="{CB8D698E-9C67-E041-B03C-DB7CC8EDFF9C}" type="presParOf" srcId="{905A2FCB-FD87-DF4B-A288-F93279E377F9}" destId="{A8699218-2BD1-D147-B585-0AFF81A8302E}" srcOrd="1" destOrd="0" presId="urn:microsoft.com/office/officeart/2008/layout/LinedList"/>
    <dgm:cxn modelId="{A9B693FB-05FD-524F-98AA-0787B6038D84}" type="presParOf" srcId="{A8139A15-0913-BC4D-9187-3FFD99983339}" destId="{95D57210-5771-3946-8922-D8BE3BC060EC}" srcOrd="2" destOrd="0" presId="urn:microsoft.com/office/officeart/2008/layout/LinedList"/>
    <dgm:cxn modelId="{57F1A350-B2ED-DC4D-AB24-EB4969118264}" type="presParOf" srcId="{A8139A15-0913-BC4D-9187-3FFD99983339}" destId="{B8FA7F73-3603-644F-B94D-F3429AFD3E3D}" srcOrd="3" destOrd="0" presId="urn:microsoft.com/office/officeart/2008/layout/LinedList"/>
    <dgm:cxn modelId="{673030EF-20F0-084D-8EA5-FE74CED9AFB8}" type="presParOf" srcId="{B8FA7F73-3603-644F-B94D-F3429AFD3E3D}" destId="{99679E45-A1CE-A648-AB18-0455BD8D1E90}" srcOrd="0" destOrd="0" presId="urn:microsoft.com/office/officeart/2008/layout/LinedList"/>
    <dgm:cxn modelId="{D11CF3DF-E4D2-D148-AB5E-80B963C35B58}" type="presParOf" srcId="{B8FA7F73-3603-644F-B94D-F3429AFD3E3D}" destId="{0919EE04-EAA0-6844-9EA9-4CE81250AD99}" srcOrd="1" destOrd="0" presId="urn:microsoft.com/office/officeart/2008/layout/LinedList"/>
    <dgm:cxn modelId="{8DDE0AD6-D694-ED4B-BF1D-414D2FEF0719}" type="presParOf" srcId="{A8139A15-0913-BC4D-9187-3FFD99983339}" destId="{07C85CE3-73F7-2246-9A07-6DACB58DED69}" srcOrd="4" destOrd="0" presId="urn:microsoft.com/office/officeart/2008/layout/LinedList"/>
    <dgm:cxn modelId="{3731B97A-1F88-3343-B61F-ACD371F53FDF}" type="presParOf" srcId="{A8139A15-0913-BC4D-9187-3FFD99983339}" destId="{E07A9393-FDE2-8047-B8DE-8982B27DCB5F}" srcOrd="5" destOrd="0" presId="urn:microsoft.com/office/officeart/2008/layout/LinedList"/>
    <dgm:cxn modelId="{1103480E-4DE7-DA4E-B1D5-83A68CD9ED9A}" type="presParOf" srcId="{E07A9393-FDE2-8047-B8DE-8982B27DCB5F}" destId="{A4151EF0-AA6B-3149-81C2-01155C9893C1}" srcOrd="0" destOrd="0" presId="urn:microsoft.com/office/officeart/2008/layout/LinedList"/>
    <dgm:cxn modelId="{EAB4F6CD-3470-C94C-9443-E4D9B64B1CB6}" type="presParOf" srcId="{E07A9393-FDE2-8047-B8DE-8982B27DCB5F}" destId="{055AB6CA-C808-894A-86BF-79BEDAD90E66}" srcOrd="1" destOrd="0" presId="urn:microsoft.com/office/officeart/2008/layout/LinedList"/>
    <dgm:cxn modelId="{E75894F1-9929-2C4A-8F7C-A618CB369CCC}" type="presParOf" srcId="{A8139A15-0913-BC4D-9187-3FFD99983339}" destId="{97DD6929-6286-2942-AFB0-D09DE5F843FB}" srcOrd="6" destOrd="0" presId="urn:microsoft.com/office/officeart/2008/layout/LinedList"/>
    <dgm:cxn modelId="{7AE691E5-5272-B14F-A699-02B01DC06F54}" type="presParOf" srcId="{A8139A15-0913-BC4D-9187-3FFD99983339}" destId="{6108DB33-8F32-5B44-8E6A-34787B4222BC}" srcOrd="7" destOrd="0" presId="urn:microsoft.com/office/officeart/2008/layout/LinedList"/>
    <dgm:cxn modelId="{69E55471-C146-1849-B160-7C3820BCDCC9}" type="presParOf" srcId="{6108DB33-8F32-5B44-8E6A-34787B4222BC}" destId="{0162DAA9-7B1D-F447-BED3-1695170625B3}" srcOrd="0" destOrd="0" presId="urn:microsoft.com/office/officeart/2008/layout/LinedList"/>
    <dgm:cxn modelId="{E7C89524-3A41-ED4B-9CC2-36B9D169140C}" type="presParOf" srcId="{6108DB33-8F32-5B44-8E6A-34787B4222BC}" destId="{23EC3D32-AA3B-2445-BE83-7342593DF9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4B149C-3918-486A-8A5A-EE554351FF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96DB162-38B4-4C41-B50C-3B21339B59E1}">
      <dgm:prSet/>
      <dgm:spPr/>
      <dgm:t>
        <a:bodyPr/>
        <a:lstStyle/>
        <a:p>
          <a:r>
            <a:rPr lang="en-US" b="1"/>
            <a:t>MY COMMITMENT TO HOLY SOULS IN PURGATORY</a:t>
          </a:r>
          <a:endParaRPr lang="en-US"/>
        </a:p>
      </dgm:t>
    </dgm:pt>
    <dgm:pt modelId="{5818D564-D2F2-4908-905B-0916CF0E37CA}" type="parTrans" cxnId="{57790B72-CA51-4CAB-A7F4-F31786405956}">
      <dgm:prSet/>
      <dgm:spPr/>
      <dgm:t>
        <a:bodyPr/>
        <a:lstStyle/>
        <a:p>
          <a:endParaRPr lang="en-US"/>
        </a:p>
      </dgm:t>
    </dgm:pt>
    <dgm:pt modelId="{D44B90C0-3A92-44AE-9002-3221291A1585}" type="sibTrans" cxnId="{57790B72-CA51-4CAB-A7F4-F31786405956}">
      <dgm:prSet/>
      <dgm:spPr/>
      <dgm:t>
        <a:bodyPr/>
        <a:lstStyle/>
        <a:p>
          <a:endParaRPr lang="en-US"/>
        </a:p>
      </dgm:t>
    </dgm:pt>
    <dgm:pt modelId="{19F9A9E8-BA45-4F2D-B901-64CDCE52BA6F}">
      <dgm:prSet/>
      <dgm:spPr/>
      <dgm:t>
        <a:bodyPr/>
        <a:lstStyle/>
        <a:p>
          <a:r>
            <a:rPr lang="en-US"/>
            <a:t>Go to Mass and receive the Eucharist</a:t>
          </a:r>
        </a:p>
      </dgm:t>
    </dgm:pt>
    <dgm:pt modelId="{5CD1BA71-2AD6-4B51-90B4-D6114BCF7BA1}" type="parTrans" cxnId="{B900879C-3EF6-4C99-9A92-4A3D3E4E21CF}">
      <dgm:prSet/>
      <dgm:spPr/>
      <dgm:t>
        <a:bodyPr/>
        <a:lstStyle/>
        <a:p>
          <a:endParaRPr lang="en-US"/>
        </a:p>
      </dgm:t>
    </dgm:pt>
    <dgm:pt modelId="{1C596530-8260-4E44-9235-0031A3B71852}" type="sibTrans" cxnId="{B900879C-3EF6-4C99-9A92-4A3D3E4E21CF}">
      <dgm:prSet/>
      <dgm:spPr/>
      <dgm:t>
        <a:bodyPr/>
        <a:lstStyle/>
        <a:p>
          <a:endParaRPr lang="en-US"/>
        </a:p>
      </dgm:t>
    </dgm:pt>
    <dgm:pt modelId="{44135B07-739F-4D7E-8E9C-509AADA745B4}">
      <dgm:prSet/>
      <dgm:spPr/>
      <dgm:t>
        <a:bodyPr/>
        <a:lstStyle/>
        <a:p>
          <a:r>
            <a:rPr lang="en-US"/>
            <a:t>Pray the Chaplet of the Divine Mercy</a:t>
          </a:r>
        </a:p>
      </dgm:t>
    </dgm:pt>
    <dgm:pt modelId="{B7762954-8548-4677-A630-16D1EA7956BF}" type="parTrans" cxnId="{B1A151B5-E81D-4138-AE05-855F2D48E356}">
      <dgm:prSet/>
      <dgm:spPr/>
      <dgm:t>
        <a:bodyPr/>
        <a:lstStyle/>
        <a:p>
          <a:endParaRPr lang="en-US"/>
        </a:p>
      </dgm:t>
    </dgm:pt>
    <dgm:pt modelId="{B90C5866-4C5E-47E2-960C-45CD0A32DF35}" type="sibTrans" cxnId="{B1A151B5-E81D-4138-AE05-855F2D48E356}">
      <dgm:prSet/>
      <dgm:spPr/>
      <dgm:t>
        <a:bodyPr/>
        <a:lstStyle/>
        <a:p>
          <a:endParaRPr lang="en-US"/>
        </a:p>
      </dgm:t>
    </dgm:pt>
    <dgm:pt modelId="{40B50972-BDF4-49FB-A451-FDABE0199797}">
      <dgm:prSet/>
      <dgm:spPr/>
      <dgm:t>
        <a:bodyPr/>
        <a:lstStyle/>
        <a:p>
          <a:r>
            <a:rPr lang="en-US"/>
            <a:t>Offer an act of sufferance</a:t>
          </a:r>
        </a:p>
      </dgm:t>
    </dgm:pt>
    <dgm:pt modelId="{02E29394-2679-43EC-BC44-CFD4C10BEAA7}" type="parTrans" cxnId="{EA4BA177-455C-46ED-9873-6B27CB95F1FD}">
      <dgm:prSet/>
      <dgm:spPr/>
      <dgm:t>
        <a:bodyPr/>
        <a:lstStyle/>
        <a:p>
          <a:endParaRPr lang="en-US"/>
        </a:p>
      </dgm:t>
    </dgm:pt>
    <dgm:pt modelId="{5E056E16-40EB-40F2-A785-BE95EEDC3953}" type="sibTrans" cxnId="{EA4BA177-455C-46ED-9873-6B27CB95F1FD}">
      <dgm:prSet/>
      <dgm:spPr/>
      <dgm:t>
        <a:bodyPr/>
        <a:lstStyle/>
        <a:p>
          <a:endParaRPr lang="en-US"/>
        </a:p>
      </dgm:t>
    </dgm:pt>
    <dgm:pt modelId="{546AF91B-B9B9-4145-AAB7-527A53460509}">
      <dgm:prSet/>
      <dgm:spPr/>
      <dgm:t>
        <a:bodyPr/>
        <a:lstStyle/>
        <a:p>
          <a:r>
            <a:rPr lang="en-US"/>
            <a:t>Pray the Rosary with one extra decade for Holy Souls</a:t>
          </a:r>
        </a:p>
      </dgm:t>
    </dgm:pt>
    <dgm:pt modelId="{9A84AF5D-6BB7-46DB-8314-861B3005A7A4}" type="parTrans" cxnId="{D593B5D1-BE0A-4CEF-A9B7-D5B29C94631E}">
      <dgm:prSet/>
      <dgm:spPr/>
      <dgm:t>
        <a:bodyPr/>
        <a:lstStyle/>
        <a:p>
          <a:endParaRPr lang="en-US"/>
        </a:p>
      </dgm:t>
    </dgm:pt>
    <dgm:pt modelId="{CFB2926B-07BD-44EA-B182-CDF9C2A86D24}" type="sibTrans" cxnId="{D593B5D1-BE0A-4CEF-A9B7-D5B29C94631E}">
      <dgm:prSet/>
      <dgm:spPr/>
      <dgm:t>
        <a:bodyPr/>
        <a:lstStyle/>
        <a:p>
          <a:endParaRPr lang="en-US"/>
        </a:p>
      </dgm:t>
    </dgm:pt>
    <dgm:pt modelId="{C906382C-9C57-46DF-B495-35CA5B3CF986}">
      <dgm:prSet/>
      <dgm:spPr/>
      <dgm:t>
        <a:bodyPr/>
        <a:lstStyle/>
        <a:p>
          <a:r>
            <a:rPr lang="en-US"/>
            <a:t>Pray to a special saint/blessed of Purgatory</a:t>
          </a:r>
        </a:p>
      </dgm:t>
    </dgm:pt>
    <dgm:pt modelId="{18E36179-C1F1-44E8-AEC9-5FC6308BF019}" type="parTrans" cxnId="{57A64D26-94C3-4744-A637-64103BD4F172}">
      <dgm:prSet/>
      <dgm:spPr/>
      <dgm:t>
        <a:bodyPr/>
        <a:lstStyle/>
        <a:p>
          <a:endParaRPr lang="en-US"/>
        </a:p>
      </dgm:t>
    </dgm:pt>
    <dgm:pt modelId="{899ED226-5B8D-43E8-B05E-0DEB8F144C9B}" type="sibTrans" cxnId="{57A64D26-94C3-4744-A637-64103BD4F172}">
      <dgm:prSet/>
      <dgm:spPr/>
      <dgm:t>
        <a:bodyPr/>
        <a:lstStyle/>
        <a:p>
          <a:endParaRPr lang="en-US"/>
        </a:p>
      </dgm:t>
    </dgm:pt>
    <dgm:pt modelId="{60054026-D348-43A1-BCB2-51C3C14C18D0}">
      <dgm:prSet/>
      <dgm:spPr/>
      <dgm:t>
        <a:bodyPr/>
        <a:lstStyle/>
        <a:p>
          <a:r>
            <a:rPr lang="en-US" dirty="0"/>
            <a:t>Go to Eucharist Adoration for at least ½ hour</a:t>
          </a:r>
        </a:p>
      </dgm:t>
    </dgm:pt>
    <dgm:pt modelId="{89203AA5-405D-42AD-B9B9-585D287CDA21}" type="parTrans" cxnId="{C00EF061-FE6B-48FB-9852-C0F9A4321609}">
      <dgm:prSet/>
      <dgm:spPr/>
      <dgm:t>
        <a:bodyPr/>
        <a:lstStyle/>
        <a:p>
          <a:endParaRPr lang="en-US"/>
        </a:p>
      </dgm:t>
    </dgm:pt>
    <dgm:pt modelId="{A56D9510-41C1-4B0A-BB7B-16A833CD4C02}" type="sibTrans" cxnId="{C00EF061-FE6B-48FB-9852-C0F9A4321609}">
      <dgm:prSet/>
      <dgm:spPr/>
      <dgm:t>
        <a:bodyPr/>
        <a:lstStyle/>
        <a:p>
          <a:endParaRPr lang="en-US"/>
        </a:p>
      </dgm:t>
    </dgm:pt>
    <dgm:pt modelId="{E53BFDCE-FF59-4BDC-968B-DBA580F6010A}">
      <dgm:prSet/>
      <dgm:spPr/>
      <dgm:t>
        <a:bodyPr/>
        <a:lstStyle/>
        <a:p>
          <a:r>
            <a:rPr lang="en-US"/>
            <a:t>Pray a special prayer for the deceased</a:t>
          </a:r>
        </a:p>
      </dgm:t>
    </dgm:pt>
    <dgm:pt modelId="{10F7D551-8922-45F0-8D9C-5EC5A3C50456}" type="parTrans" cxnId="{E0BB335B-8DEA-4128-9C05-0ADEA03494AA}">
      <dgm:prSet/>
      <dgm:spPr/>
      <dgm:t>
        <a:bodyPr/>
        <a:lstStyle/>
        <a:p>
          <a:endParaRPr lang="en-US"/>
        </a:p>
      </dgm:t>
    </dgm:pt>
    <dgm:pt modelId="{66DF15B5-37A4-4170-9B9D-A76FAE308D66}" type="sibTrans" cxnId="{E0BB335B-8DEA-4128-9C05-0ADEA03494AA}">
      <dgm:prSet/>
      <dgm:spPr/>
      <dgm:t>
        <a:bodyPr/>
        <a:lstStyle/>
        <a:p>
          <a:endParaRPr lang="en-US"/>
        </a:p>
      </dgm:t>
    </dgm:pt>
    <dgm:pt modelId="{FE873EFE-1376-48C6-AB5C-EE6578444B39}">
      <dgm:prSet/>
      <dgm:spPr/>
      <dgm:t>
        <a:bodyPr/>
        <a:lstStyle/>
        <a:p>
          <a:r>
            <a:rPr lang="en-US"/>
            <a:t>I will offer a Mass for Holy Souls in the month of _____</a:t>
          </a:r>
        </a:p>
      </dgm:t>
    </dgm:pt>
    <dgm:pt modelId="{1CBF0E66-6675-414C-AA5F-BCD0D93090A7}" type="parTrans" cxnId="{2141BA61-7ACE-467B-AD75-093D73C5298B}">
      <dgm:prSet/>
      <dgm:spPr/>
      <dgm:t>
        <a:bodyPr/>
        <a:lstStyle/>
        <a:p>
          <a:endParaRPr lang="en-US"/>
        </a:p>
      </dgm:t>
    </dgm:pt>
    <dgm:pt modelId="{FB091C04-2997-4FFA-8200-7B617A038536}" type="sibTrans" cxnId="{2141BA61-7ACE-467B-AD75-093D73C5298B}">
      <dgm:prSet/>
      <dgm:spPr/>
      <dgm:t>
        <a:bodyPr/>
        <a:lstStyle/>
        <a:p>
          <a:endParaRPr lang="en-US"/>
        </a:p>
      </dgm:t>
    </dgm:pt>
    <dgm:pt modelId="{58C1FD0C-C5B2-B049-AF4B-976EA19EE5BB}" type="pres">
      <dgm:prSet presAssocID="{C74B149C-3918-486A-8A5A-EE554351FFC1}" presName="linear" presStyleCnt="0">
        <dgm:presLayoutVars>
          <dgm:animLvl val="lvl"/>
          <dgm:resizeHandles val="exact"/>
        </dgm:presLayoutVars>
      </dgm:prSet>
      <dgm:spPr/>
    </dgm:pt>
    <dgm:pt modelId="{C935E134-C530-174D-9910-B00206931860}" type="pres">
      <dgm:prSet presAssocID="{F96DB162-38B4-4C41-B50C-3B21339B59E1}" presName="parentText" presStyleLbl="node1" presStyleIdx="0" presStyleCnt="1">
        <dgm:presLayoutVars>
          <dgm:chMax val="0"/>
          <dgm:bulletEnabled val="1"/>
        </dgm:presLayoutVars>
      </dgm:prSet>
      <dgm:spPr/>
    </dgm:pt>
    <dgm:pt modelId="{0987060E-B3EA-0041-825B-89BB82C98633}" type="pres">
      <dgm:prSet presAssocID="{F96DB162-38B4-4C41-B50C-3B21339B59E1}" presName="childText" presStyleLbl="revTx" presStyleIdx="0" presStyleCnt="1">
        <dgm:presLayoutVars>
          <dgm:bulletEnabled val="1"/>
        </dgm:presLayoutVars>
      </dgm:prSet>
      <dgm:spPr/>
    </dgm:pt>
  </dgm:ptLst>
  <dgm:cxnLst>
    <dgm:cxn modelId="{2974C502-75D4-7D4E-8F52-85375AC6195A}" type="presOf" srcId="{C906382C-9C57-46DF-B495-35CA5B3CF986}" destId="{0987060E-B3EA-0041-825B-89BB82C98633}" srcOrd="0" destOrd="4" presId="urn:microsoft.com/office/officeart/2005/8/layout/vList2"/>
    <dgm:cxn modelId="{57A64D26-94C3-4744-A637-64103BD4F172}" srcId="{F96DB162-38B4-4C41-B50C-3B21339B59E1}" destId="{C906382C-9C57-46DF-B495-35CA5B3CF986}" srcOrd="4" destOrd="0" parTransId="{18E36179-C1F1-44E8-AEC9-5FC6308BF019}" sibTransId="{899ED226-5B8D-43E8-B05E-0DEB8F144C9B}"/>
    <dgm:cxn modelId="{8FC1A12D-247A-AB4E-B1F8-83EDEF8CE6BF}" type="presOf" srcId="{60054026-D348-43A1-BCB2-51C3C14C18D0}" destId="{0987060E-B3EA-0041-825B-89BB82C98633}" srcOrd="0" destOrd="5" presId="urn:microsoft.com/office/officeart/2005/8/layout/vList2"/>
    <dgm:cxn modelId="{03F14549-1273-DA45-83DD-156F3534556D}" type="presOf" srcId="{F96DB162-38B4-4C41-B50C-3B21339B59E1}" destId="{C935E134-C530-174D-9910-B00206931860}" srcOrd="0" destOrd="0" presId="urn:microsoft.com/office/officeart/2005/8/layout/vList2"/>
    <dgm:cxn modelId="{E0BB335B-8DEA-4128-9C05-0ADEA03494AA}" srcId="{F96DB162-38B4-4C41-B50C-3B21339B59E1}" destId="{E53BFDCE-FF59-4BDC-968B-DBA580F6010A}" srcOrd="6" destOrd="0" parTransId="{10F7D551-8922-45F0-8D9C-5EC5A3C50456}" sibTransId="{66DF15B5-37A4-4170-9B9D-A76FAE308D66}"/>
    <dgm:cxn modelId="{2141BA61-7ACE-467B-AD75-093D73C5298B}" srcId="{F96DB162-38B4-4C41-B50C-3B21339B59E1}" destId="{FE873EFE-1376-48C6-AB5C-EE6578444B39}" srcOrd="7" destOrd="0" parTransId="{1CBF0E66-6675-414C-AA5F-BCD0D93090A7}" sibTransId="{FB091C04-2997-4FFA-8200-7B617A038536}"/>
    <dgm:cxn modelId="{C00EF061-FE6B-48FB-9852-C0F9A4321609}" srcId="{F96DB162-38B4-4C41-B50C-3B21339B59E1}" destId="{60054026-D348-43A1-BCB2-51C3C14C18D0}" srcOrd="5" destOrd="0" parTransId="{89203AA5-405D-42AD-B9B9-585D287CDA21}" sibTransId="{A56D9510-41C1-4B0A-BB7B-16A833CD4C02}"/>
    <dgm:cxn modelId="{57790B72-CA51-4CAB-A7F4-F31786405956}" srcId="{C74B149C-3918-486A-8A5A-EE554351FFC1}" destId="{F96DB162-38B4-4C41-B50C-3B21339B59E1}" srcOrd="0" destOrd="0" parTransId="{5818D564-D2F2-4908-905B-0916CF0E37CA}" sibTransId="{D44B90C0-3A92-44AE-9002-3221291A1585}"/>
    <dgm:cxn modelId="{EA4BA177-455C-46ED-9873-6B27CB95F1FD}" srcId="{F96DB162-38B4-4C41-B50C-3B21339B59E1}" destId="{40B50972-BDF4-49FB-A451-FDABE0199797}" srcOrd="2" destOrd="0" parTransId="{02E29394-2679-43EC-BC44-CFD4C10BEAA7}" sibTransId="{5E056E16-40EB-40F2-A785-BE95EEDC3953}"/>
    <dgm:cxn modelId="{E4AB6579-E1BA-C146-96C2-E760714B3738}" type="presOf" srcId="{44135B07-739F-4D7E-8E9C-509AADA745B4}" destId="{0987060E-B3EA-0041-825B-89BB82C98633}" srcOrd="0" destOrd="1" presId="urn:microsoft.com/office/officeart/2005/8/layout/vList2"/>
    <dgm:cxn modelId="{95B86780-C5F6-084C-B1FF-A8F0A6734C61}" type="presOf" srcId="{E53BFDCE-FF59-4BDC-968B-DBA580F6010A}" destId="{0987060E-B3EA-0041-825B-89BB82C98633}" srcOrd="0" destOrd="6" presId="urn:microsoft.com/office/officeart/2005/8/layout/vList2"/>
    <dgm:cxn modelId="{71102A93-1A72-504D-B5A8-BD19DE615E91}" type="presOf" srcId="{FE873EFE-1376-48C6-AB5C-EE6578444B39}" destId="{0987060E-B3EA-0041-825B-89BB82C98633}" srcOrd="0" destOrd="7" presId="urn:microsoft.com/office/officeart/2005/8/layout/vList2"/>
    <dgm:cxn modelId="{B900879C-3EF6-4C99-9A92-4A3D3E4E21CF}" srcId="{F96DB162-38B4-4C41-B50C-3B21339B59E1}" destId="{19F9A9E8-BA45-4F2D-B901-64CDCE52BA6F}" srcOrd="0" destOrd="0" parTransId="{5CD1BA71-2AD6-4B51-90B4-D6114BCF7BA1}" sibTransId="{1C596530-8260-4E44-9235-0031A3B71852}"/>
    <dgm:cxn modelId="{B1A151B5-E81D-4138-AE05-855F2D48E356}" srcId="{F96DB162-38B4-4C41-B50C-3B21339B59E1}" destId="{44135B07-739F-4D7E-8E9C-509AADA745B4}" srcOrd="1" destOrd="0" parTransId="{B7762954-8548-4677-A630-16D1EA7956BF}" sibTransId="{B90C5866-4C5E-47E2-960C-45CD0A32DF35}"/>
    <dgm:cxn modelId="{D593B5D1-BE0A-4CEF-A9B7-D5B29C94631E}" srcId="{F96DB162-38B4-4C41-B50C-3B21339B59E1}" destId="{546AF91B-B9B9-4145-AAB7-527A53460509}" srcOrd="3" destOrd="0" parTransId="{9A84AF5D-6BB7-46DB-8314-861B3005A7A4}" sibTransId="{CFB2926B-07BD-44EA-B182-CDF9C2A86D24}"/>
    <dgm:cxn modelId="{DCA845E1-FAE1-9A4B-B604-2644D7E26BA1}" type="presOf" srcId="{19F9A9E8-BA45-4F2D-B901-64CDCE52BA6F}" destId="{0987060E-B3EA-0041-825B-89BB82C98633}" srcOrd="0" destOrd="0" presId="urn:microsoft.com/office/officeart/2005/8/layout/vList2"/>
    <dgm:cxn modelId="{2DC737E6-484A-E549-A53E-1F89678FD437}" type="presOf" srcId="{546AF91B-B9B9-4145-AAB7-527A53460509}" destId="{0987060E-B3EA-0041-825B-89BB82C98633}" srcOrd="0" destOrd="3" presId="urn:microsoft.com/office/officeart/2005/8/layout/vList2"/>
    <dgm:cxn modelId="{37BA54F5-E969-E54B-BB9F-B753BB928AD6}" type="presOf" srcId="{C74B149C-3918-486A-8A5A-EE554351FFC1}" destId="{58C1FD0C-C5B2-B049-AF4B-976EA19EE5BB}" srcOrd="0" destOrd="0" presId="urn:microsoft.com/office/officeart/2005/8/layout/vList2"/>
    <dgm:cxn modelId="{A12952F7-2736-DD4E-BD17-2D76E68709FA}" type="presOf" srcId="{40B50972-BDF4-49FB-A451-FDABE0199797}" destId="{0987060E-B3EA-0041-825B-89BB82C98633}" srcOrd="0" destOrd="2" presId="urn:microsoft.com/office/officeart/2005/8/layout/vList2"/>
    <dgm:cxn modelId="{01165BC9-7605-8B45-83A3-8EED1F039BF8}" type="presParOf" srcId="{58C1FD0C-C5B2-B049-AF4B-976EA19EE5BB}" destId="{C935E134-C530-174D-9910-B00206931860}" srcOrd="0" destOrd="0" presId="urn:microsoft.com/office/officeart/2005/8/layout/vList2"/>
    <dgm:cxn modelId="{1BB2EDCC-300B-784F-88F2-FE7DEAD0C251}" type="presParOf" srcId="{58C1FD0C-C5B2-B049-AF4B-976EA19EE5BB}" destId="{0987060E-B3EA-0041-825B-89BB82C986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383C8-0DF1-BB4F-8279-E43F7B50B116}">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326BD-9923-2B4E-949F-A18A19AD2F74}">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Christmas</a:t>
          </a:r>
        </a:p>
      </dsp:txBody>
      <dsp:txXfrm>
        <a:off x="0" y="675"/>
        <a:ext cx="6291714" cy="1105876"/>
      </dsp:txXfrm>
    </dsp:sp>
    <dsp:sp modelId="{057EC3D9-A3EE-ED49-AA3D-A660E7C8F8E6}">
      <dsp:nvSpPr>
        <dsp:cNvPr id="0" name=""/>
        <dsp:cNvSpPr/>
      </dsp:nvSpPr>
      <dsp:spPr>
        <a:xfrm>
          <a:off x="0" y="110655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A8982-A0C1-AC4A-B49C-8AAE680C698A}">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All Hallows Tide (Nov 1 – 2)</a:t>
          </a:r>
        </a:p>
      </dsp:txBody>
      <dsp:txXfrm>
        <a:off x="0" y="1106552"/>
        <a:ext cx="6291714" cy="1105876"/>
      </dsp:txXfrm>
    </dsp:sp>
    <dsp:sp modelId="{24ED799F-C15E-5645-80C8-9BD35CF6DB22}">
      <dsp:nvSpPr>
        <dsp:cNvPr id="0" name=""/>
        <dsp:cNvSpPr/>
      </dsp:nvSpPr>
      <dsp:spPr>
        <a:xfrm>
          <a:off x="0" y="221242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D36EA-C88F-6E48-BFE9-83771EA00B64}">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Good Friday</a:t>
          </a:r>
        </a:p>
      </dsp:txBody>
      <dsp:txXfrm>
        <a:off x="0" y="2212429"/>
        <a:ext cx="6291714" cy="1105876"/>
      </dsp:txXfrm>
    </dsp:sp>
    <dsp:sp modelId="{BBC65EF7-294C-5D4B-8C98-95CF452710CE}">
      <dsp:nvSpPr>
        <dsp:cNvPr id="0" name=""/>
        <dsp:cNvSpPr/>
      </dsp:nvSpPr>
      <dsp:spPr>
        <a:xfrm>
          <a:off x="0" y="331830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8605E-7F86-944B-A207-A04BC91FE40C}">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The Feast of the Assumption</a:t>
          </a:r>
        </a:p>
      </dsp:txBody>
      <dsp:txXfrm>
        <a:off x="0" y="3318305"/>
        <a:ext cx="6291714" cy="1105876"/>
      </dsp:txXfrm>
    </dsp:sp>
    <dsp:sp modelId="{7992B084-3E28-1145-BE90-7BAAC501C318}">
      <dsp:nvSpPr>
        <dsp:cNvPr id="0" name=""/>
        <dsp:cNvSpPr/>
      </dsp:nvSpPr>
      <dsp:spPr>
        <a:xfrm>
          <a:off x="0" y="442418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2FAD5-17B4-0744-90CE-B2D0527FDAF7}">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The Feast of the Ascension</a:t>
          </a:r>
        </a:p>
      </dsp:txBody>
      <dsp:txXfrm>
        <a:off x="0" y="4424182"/>
        <a:ext cx="6291714" cy="11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DF808-41F0-E040-B96C-A013A965E019}">
      <dsp:nvSpPr>
        <dsp:cNvPr id="0" name=""/>
        <dsp:cNvSpPr/>
      </dsp:nvSpPr>
      <dsp:spPr>
        <a:xfrm>
          <a:off x="0" y="125"/>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BF9C9-60AC-1B47-8AA9-84A60749F4B8}">
      <dsp:nvSpPr>
        <dsp:cNvPr id="0" name=""/>
        <dsp:cNvSpPr/>
      </dsp:nvSpPr>
      <dsp:spPr>
        <a:xfrm>
          <a:off x="0" y="125"/>
          <a:ext cx="6884047" cy="78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 Purgatory is not a third place along with Heaven and Hell, nor is it a second chance.</a:t>
          </a:r>
        </a:p>
      </dsp:txBody>
      <dsp:txXfrm>
        <a:off x="0" y="125"/>
        <a:ext cx="6884047" cy="789348"/>
      </dsp:txXfrm>
    </dsp:sp>
    <dsp:sp modelId="{95D57210-5771-3946-8922-D8BE3BC060EC}">
      <dsp:nvSpPr>
        <dsp:cNvPr id="0" name=""/>
        <dsp:cNvSpPr/>
      </dsp:nvSpPr>
      <dsp:spPr>
        <a:xfrm>
          <a:off x="0" y="789474"/>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79E45-A1CE-A648-AB18-0455BD8D1E90}">
      <dsp:nvSpPr>
        <dsp:cNvPr id="0" name=""/>
        <dsp:cNvSpPr/>
      </dsp:nvSpPr>
      <dsp:spPr>
        <a:xfrm>
          <a:off x="0" y="789474"/>
          <a:ext cx="6884047" cy="78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 Purgatory is like the Holy Hospital of Heaven</a:t>
          </a:r>
        </a:p>
      </dsp:txBody>
      <dsp:txXfrm>
        <a:off x="0" y="789474"/>
        <a:ext cx="6884047" cy="789348"/>
      </dsp:txXfrm>
    </dsp:sp>
    <dsp:sp modelId="{07C85CE3-73F7-2246-9A07-6DACB58DED69}">
      <dsp:nvSpPr>
        <dsp:cNvPr id="0" name=""/>
        <dsp:cNvSpPr/>
      </dsp:nvSpPr>
      <dsp:spPr>
        <a:xfrm>
          <a:off x="0" y="1578822"/>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51EF0-AA6B-3149-81C2-01155C9893C1}">
      <dsp:nvSpPr>
        <dsp:cNvPr id="0" name=""/>
        <dsp:cNvSpPr/>
      </dsp:nvSpPr>
      <dsp:spPr>
        <a:xfrm>
          <a:off x="0" y="1578822"/>
          <a:ext cx="6884047" cy="78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 Souls in Purgatory have been saved as much as the souls in Heaven</a:t>
          </a:r>
        </a:p>
      </dsp:txBody>
      <dsp:txXfrm>
        <a:off x="0" y="1578822"/>
        <a:ext cx="6884047" cy="789348"/>
      </dsp:txXfrm>
    </dsp:sp>
    <dsp:sp modelId="{97DD6929-6286-2942-AFB0-D09DE5F843FB}">
      <dsp:nvSpPr>
        <dsp:cNvPr id="0" name=""/>
        <dsp:cNvSpPr/>
      </dsp:nvSpPr>
      <dsp:spPr>
        <a:xfrm>
          <a:off x="0" y="2368171"/>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2DAA9-7B1D-F447-BED3-1695170625B3}">
      <dsp:nvSpPr>
        <dsp:cNvPr id="0" name=""/>
        <dsp:cNvSpPr/>
      </dsp:nvSpPr>
      <dsp:spPr>
        <a:xfrm>
          <a:off x="0" y="2368171"/>
          <a:ext cx="6884047" cy="78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 Think of sin as a self-inflicted wound in your life. </a:t>
          </a:r>
        </a:p>
      </dsp:txBody>
      <dsp:txXfrm>
        <a:off x="0" y="2368171"/>
        <a:ext cx="6884047" cy="789348"/>
      </dsp:txXfrm>
    </dsp:sp>
    <dsp:sp modelId="{B86AD42B-F36F-784B-98D4-97F3D2D9A53B}">
      <dsp:nvSpPr>
        <dsp:cNvPr id="0" name=""/>
        <dsp:cNvSpPr/>
      </dsp:nvSpPr>
      <dsp:spPr>
        <a:xfrm>
          <a:off x="0" y="3157520"/>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11E6C-6725-1949-AD19-ED567197DC68}">
      <dsp:nvSpPr>
        <dsp:cNvPr id="0" name=""/>
        <dsp:cNvSpPr/>
      </dsp:nvSpPr>
      <dsp:spPr>
        <a:xfrm>
          <a:off x="0" y="3157520"/>
          <a:ext cx="6884047" cy="78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 Understand the last Four Things: Death, Judgment, Hell, Heaven</a:t>
          </a:r>
        </a:p>
      </dsp:txBody>
      <dsp:txXfrm>
        <a:off x="0" y="3157520"/>
        <a:ext cx="6884047" cy="789348"/>
      </dsp:txXfrm>
    </dsp:sp>
    <dsp:sp modelId="{7200A47C-F879-3247-B1B5-24B20912D3C6}">
      <dsp:nvSpPr>
        <dsp:cNvPr id="0" name=""/>
        <dsp:cNvSpPr/>
      </dsp:nvSpPr>
      <dsp:spPr>
        <a:xfrm>
          <a:off x="0" y="3946868"/>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0CCDB-502A-F04F-99B5-B8163EEEC77F}">
      <dsp:nvSpPr>
        <dsp:cNvPr id="0" name=""/>
        <dsp:cNvSpPr/>
      </dsp:nvSpPr>
      <dsp:spPr>
        <a:xfrm>
          <a:off x="0" y="3946868"/>
          <a:ext cx="6884047" cy="78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 Know this is Evangelization, a Vocation and  Lay Ministry </a:t>
          </a:r>
        </a:p>
      </dsp:txBody>
      <dsp:txXfrm>
        <a:off x="0" y="3946868"/>
        <a:ext cx="6884047" cy="789348"/>
      </dsp:txXfrm>
    </dsp:sp>
    <dsp:sp modelId="{BC0A4BD7-A813-0040-AFA4-F837E58E12F4}">
      <dsp:nvSpPr>
        <dsp:cNvPr id="0" name=""/>
        <dsp:cNvSpPr/>
      </dsp:nvSpPr>
      <dsp:spPr>
        <a:xfrm>
          <a:off x="0" y="4736217"/>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A778C-EECD-494E-A146-A64E4E88D0A5}">
      <dsp:nvSpPr>
        <dsp:cNvPr id="0" name=""/>
        <dsp:cNvSpPr/>
      </dsp:nvSpPr>
      <dsp:spPr>
        <a:xfrm>
          <a:off x="0" y="4736217"/>
          <a:ext cx="6877324" cy="1262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 Ask the Blessed Mother to choose an unknown soul for you to pray for and lovingly sprinkle Holy Water, in faith and trust, for cleansing</a:t>
          </a:r>
        </a:p>
      </dsp:txBody>
      <dsp:txXfrm>
        <a:off x="0" y="4736217"/>
        <a:ext cx="6877324" cy="1262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DF808-41F0-E040-B96C-A013A965E019}">
      <dsp:nvSpPr>
        <dsp:cNvPr id="0" name=""/>
        <dsp:cNvSpPr/>
      </dsp:nvSpPr>
      <dsp:spPr>
        <a:xfrm>
          <a:off x="0" y="0"/>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BF9C9-60AC-1B47-8AA9-84A60749F4B8}">
      <dsp:nvSpPr>
        <dsp:cNvPr id="0" name=""/>
        <dsp:cNvSpPr/>
      </dsp:nvSpPr>
      <dsp:spPr>
        <a:xfrm>
          <a:off x="0" y="0"/>
          <a:ext cx="6884047"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rPr>
            <a:t>h) Light their darkness, as an act of love, by burning a blessed candle for them</a:t>
          </a:r>
          <a:endParaRPr lang="en-US" sz="2100" kern="1200" dirty="0"/>
        </a:p>
      </dsp:txBody>
      <dsp:txXfrm>
        <a:off x="0" y="0"/>
        <a:ext cx="6884047" cy="1357884"/>
      </dsp:txXfrm>
    </dsp:sp>
    <dsp:sp modelId="{95D57210-5771-3946-8922-D8BE3BC060EC}">
      <dsp:nvSpPr>
        <dsp:cNvPr id="0" name=""/>
        <dsp:cNvSpPr/>
      </dsp:nvSpPr>
      <dsp:spPr>
        <a:xfrm>
          <a:off x="0" y="1357883"/>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79E45-A1CE-A648-AB18-0455BD8D1E90}">
      <dsp:nvSpPr>
        <dsp:cNvPr id="0" name=""/>
        <dsp:cNvSpPr/>
      </dsp:nvSpPr>
      <dsp:spPr>
        <a:xfrm>
          <a:off x="0" y="1357884"/>
          <a:ext cx="6884047"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err="1">
              <a:effectLst/>
            </a:rPr>
            <a:t>i</a:t>
          </a:r>
          <a:r>
            <a:rPr lang="en-US" sz="2100" kern="1200" dirty="0">
              <a:effectLst/>
            </a:rPr>
            <a:t>) Liturgical prayers like Psalm 129 (The Official prayer for Holy Souls in Purgatory, Eternal Rest Prayer, Pray the Office of the Dead or Vespers, the liturgical hours of the Church, Prayers from the Roman Missal for the Souls in Purgatory</a:t>
          </a:r>
          <a:endParaRPr lang="en-US" sz="2100" kern="1200" dirty="0"/>
        </a:p>
      </dsp:txBody>
      <dsp:txXfrm>
        <a:off x="0" y="1357884"/>
        <a:ext cx="6884047" cy="1357884"/>
      </dsp:txXfrm>
    </dsp:sp>
    <dsp:sp modelId="{07C85CE3-73F7-2246-9A07-6DACB58DED69}">
      <dsp:nvSpPr>
        <dsp:cNvPr id="0" name=""/>
        <dsp:cNvSpPr/>
      </dsp:nvSpPr>
      <dsp:spPr>
        <a:xfrm>
          <a:off x="0" y="2715767"/>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51EF0-AA6B-3149-81C2-01155C9893C1}">
      <dsp:nvSpPr>
        <dsp:cNvPr id="0" name=""/>
        <dsp:cNvSpPr/>
      </dsp:nvSpPr>
      <dsp:spPr>
        <a:xfrm>
          <a:off x="0" y="2715768"/>
          <a:ext cx="6884047"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rPr>
            <a:t>j) Visit a Cemetery and pick out a number of gravestones and say some prayers for their soul</a:t>
          </a:r>
          <a:endParaRPr lang="en-US" sz="2100" kern="1200" dirty="0"/>
        </a:p>
      </dsp:txBody>
      <dsp:txXfrm>
        <a:off x="0" y="2715768"/>
        <a:ext cx="6884047" cy="1357884"/>
      </dsp:txXfrm>
    </dsp:sp>
    <dsp:sp modelId="{97DD6929-6286-2942-AFB0-D09DE5F843FB}">
      <dsp:nvSpPr>
        <dsp:cNvPr id="0" name=""/>
        <dsp:cNvSpPr/>
      </dsp:nvSpPr>
      <dsp:spPr>
        <a:xfrm>
          <a:off x="0" y="4073651"/>
          <a:ext cx="68840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2DAA9-7B1D-F447-BED3-1695170625B3}">
      <dsp:nvSpPr>
        <dsp:cNvPr id="0" name=""/>
        <dsp:cNvSpPr/>
      </dsp:nvSpPr>
      <dsp:spPr>
        <a:xfrm>
          <a:off x="0" y="4073652"/>
          <a:ext cx="6884047"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rPr>
            <a:t>k) November 1</a:t>
          </a:r>
          <a:r>
            <a:rPr lang="en-US" sz="2100" kern="1200" baseline="30000" dirty="0">
              <a:effectLst/>
            </a:rPr>
            <a:t>st</a:t>
          </a:r>
          <a:r>
            <a:rPr lang="en-US" sz="2100" kern="1200" dirty="0">
              <a:effectLst/>
            </a:rPr>
            <a:t> – 8</a:t>
          </a:r>
          <a:r>
            <a:rPr lang="en-US" sz="2100" kern="1200" baseline="30000" dirty="0">
              <a:effectLst/>
            </a:rPr>
            <a:t>th</a:t>
          </a:r>
          <a:r>
            <a:rPr lang="en-US" sz="2100" kern="1200" dirty="0">
              <a:effectLst/>
            </a:rPr>
            <a:t>, a plenary indulgence can be obtained for the Faithful Departed souls by devoutly visiting a cemetery and praying for the dead. Use the tombstone as a kneeler and pray the Rosary for your loved ones. </a:t>
          </a:r>
          <a:endParaRPr lang="en-US" sz="2100" kern="1200" dirty="0"/>
        </a:p>
      </dsp:txBody>
      <dsp:txXfrm>
        <a:off x="0" y="4073652"/>
        <a:ext cx="6884047" cy="1357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5E134-C530-174D-9910-B00206931860}">
      <dsp:nvSpPr>
        <dsp:cNvPr id="0" name=""/>
        <dsp:cNvSpPr/>
      </dsp:nvSpPr>
      <dsp:spPr>
        <a:xfrm>
          <a:off x="0" y="48898"/>
          <a:ext cx="8744988" cy="1471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MY COMMITMENT TO HOLY SOULS IN PURGATORY</a:t>
          </a:r>
          <a:endParaRPr lang="en-US" sz="3700" kern="1200"/>
        </a:p>
      </dsp:txBody>
      <dsp:txXfrm>
        <a:off x="71850" y="120748"/>
        <a:ext cx="8601288" cy="1328160"/>
      </dsp:txXfrm>
    </dsp:sp>
    <dsp:sp modelId="{0987060E-B3EA-0041-825B-89BB82C98633}">
      <dsp:nvSpPr>
        <dsp:cNvPr id="0" name=""/>
        <dsp:cNvSpPr/>
      </dsp:nvSpPr>
      <dsp:spPr>
        <a:xfrm>
          <a:off x="0" y="1520758"/>
          <a:ext cx="8744988" cy="436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5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Go to Mass and receive the Eucharist</a:t>
          </a:r>
        </a:p>
        <a:p>
          <a:pPr marL="285750" lvl="1" indent="-285750" algn="l" defTabSz="1289050">
            <a:lnSpc>
              <a:spcPct val="90000"/>
            </a:lnSpc>
            <a:spcBef>
              <a:spcPct val="0"/>
            </a:spcBef>
            <a:spcAft>
              <a:spcPct val="20000"/>
            </a:spcAft>
            <a:buChar char="•"/>
          </a:pPr>
          <a:r>
            <a:rPr lang="en-US" sz="2900" kern="1200"/>
            <a:t>Pray the Chaplet of the Divine Mercy</a:t>
          </a:r>
        </a:p>
        <a:p>
          <a:pPr marL="285750" lvl="1" indent="-285750" algn="l" defTabSz="1289050">
            <a:lnSpc>
              <a:spcPct val="90000"/>
            </a:lnSpc>
            <a:spcBef>
              <a:spcPct val="0"/>
            </a:spcBef>
            <a:spcAft>
              <a:spcPct val="20000"/>
            </a:spcAft>
            <a:buChar char="•"/>
          </a:pPr>
          <a:r>
            <a:rPr lang="en-US" sz="2900" kern="1200"/>
            <a:t>Offer an act of sufferance</a:t>
          </a:r>
        </a:p>
        <a:p>
          <a:pPr marL="285750" lvl="1" indent="-285750" algn="l" defTabSz="1289050">
            <a:lnSpc>
              <a:spcPct val="90000"/>
            </a:lnSpc>
            <a:spcBef>
              <a:spcPct val="0"/>
            </a:spcBef>
            <a:spcAft>
              <a:spcPct val="20000"/>
            </a:spcAft>
            <a:buChar char="•"/>
          </a:pPr>
          <a:r>
            <a:rPr lang="en-US" sz="2900" kern="1200"/>
            <a:t>Pray the Rosary with one extra decade for Holy Souls</a:t>
          </a:r>
        </a:p>
        <a:p>
          <a:pPr marL="285750" lvl="1" indent="-285750" algn="l" defTabSz="1289050">
            <a:lnSpc>
              <a:spcPct val="90000"/>
            </a:lnSpc>
            <a:spcBef>
              <a:spcPct val="0"/>
            </a:spcBef>
            <a:spcAft>
              <a:spcPct val="20000"/>
            </a:spcAft>
            <a:buChar char="•"/>
          </a:pPr>
          <a:r>
            <a:rPr lang="en-US" sz="2900" kern="1200"/>
            <a:t>Pray to a special saint/blessed of Purgatory</a:t>
          </a:r>
        </a:p>
        <a:p>
          <a:pPr marL="285750" lvl="1" indent="-285750" algn="l" defTabSz="1289050">
            <a:lnSpc>
              <a:spcPct val="90000"/>
            </a:lnSpc>
            <a:spcBef>
              <a:spcPct val="0"/>
            </a:spcBef>
            <a:spcAft>
              <a:spcPct val="20000"/>
            </a:spcAft>
            <a:buChar char="•"/>
          </a:pPr>
          <a:r>
            <a:rPr lang="en-US" sz="2900" kern="1200" dirty="0"/>
            <a:t>Go to Eucharist Adoration for at least ½ hour</a:t>
          </a:r>
        </a:p>
        <a:p>
          <a:pPr marL="285750" lvl="1" indent="-285750" algn="l" defTabSz="1289050">
            <a:lnSpc>
              <a:spcPct val="90000"/>
            </a:lnSpc>
            <a:spcBef>
              <a:spcPct val="0"/>
            </a:spcBef>
            <a:spcAft>
              <a:spcPct val="20000"/>
            </a:spcAft>
            <a:buChar char="•"/>
          </a:pPr>
          <a:r>
            <a:rPr lang="en-US" sz="2900" kern="1200"/>
            <a:t>Pray a special prayer for the deceased</a:t>
          </a:r>
        </a:p>
        <a:p>
          <a:pPr marL="285750" lvl="1" indent="-285750" algn="l" defTabSz="1289050">
            <a:lnSpc>
              <a:spcPct val="90000"/>
            </a:lnSpc>
            <a:spcBef>
              <a:spcPct val="0"/>
            </a:spcBef>
            <a:spcAft>
              <a:spcPct val="20000"/>
            </a:spcAft>
            <a:buChar char="•"/>
          </a:pPr>
          <a:r>
            <a:rPr lang="en-US" sz="2900" kern="1200"/>
            <a:t>I will offer a Mass for Holy Souls in the month of _____</a:t>
          </a:r>
        </a:p>
      </dsp:txBody>
      <dsp:txXfrm>
        <a:off x="0" y="1520758"/>
        <a:ext cx="8744988" cy="43656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2942230-38C0-48F7-8321-090200910527}"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207A0-762A-4B7E-9E8A-53B418332D21}" type="slidenum">
              <a:rPr lang="en-US" smtClean="0"/>
              <a:t>‹#›</a:t>
            </a:fld>
            <a:endParaRPr lang="en-US"/>
          </a:p>
        </p:txBody>
      </p:sp>
    </p:spTree>
    <p:extLst>
      <p:ext uri="{BB962C8B-B14F-4D97-AF65-F5344CB8AC3E}">
        <p14:creationId xmlns:p14="http://schemas.microsoft.com/office/powerpoint/2010/main" val="11492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a:t>
            </a:fld>
            <a:endParaRPr lang="en-US"/>
          </a:p>
        </p:txBody>
      </p:sp>
    </p:spTree>
    <p:extLst>
      <p:ext uri="{BB962C8B-B14F-4D97-AF65-F5344CB8AC3E}">
        <p14:creationId xmlns:p14="http://schemas.microsoft.com/office/powerpoint/2010/main" val="279819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10</a:t>
            </a:fld>
            <a:endParaRPr lang="en-US"/>
          </a:p>
        </p:txBody>
      </p:sp>
    </p:spTree>
    <p:extLst>
      <p:ext uri="{BB962C8B-B14F-4D97-AF65-F5344CB8AC3E}">
        <p14:creationId xmlns:p14="http://schemas.microsoft.com/office/powerpoint/2010/main" val="377518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11</a:t>
            </a:fld>
            <a:endParaRPr lang="en-US"/>
          </a:p>
        </p:txBody>
      </p:sp>
    </p:spTree>
    <p:extLst>
      <p:ext uri="{BB962C8B-B14F-4D97-AF65-F5344CB8AC3E}">
        <p14:creationId xmlns:p14="http://schemas.microsoft.com/office/powerpoint/2010/main" val="242611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12</a:t>
            </a:fld>
            <a:endParaRPr lang="en-US"/>
          </a:p>
        </p:txBody>
      </p:sp>
    </p:spTree>
    <p:extLst>
      <p:ext uri="{BB962C8B-B14F-4D97-AF65-F5344CB8AC3E}">
        <p14:creationId xmlns:p14="http://schemas.microsoft.com/office/powerpoint/2010/main" val="129459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13</a:t>
            </a:fld>
            <a:endParaRPr lang="en-US"/>
          </a:p>
        </p:txBody>
      </p:sp>
    </p:spTree>
    <p:extLst>
      <p:ext uri="{BB962C8B-B14F-4D97-AF65-F5344CB8AC3E}">
        <p14:creationId xmlns:p14="http://schemas.microsoft.com/office/powerpoint/2010/main" val="167227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14</a:t>
            </a:fld>
            <a:endParaRPr lang="en-US"/>
          </a:p>
        </p:txBody>
      </p:sp>
    </p:spTree>
    <p:extLst>
      <p:ext uri="{BB962C8B-B14F-4D97-AF65-F5344CB8AC3E}">
        <p14:creationId xmlns:p14="http://schemas.microsoft.com/office/powerpoint/2010/main" val="388075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15</a:t>
            </a:fld>
            <a:endParaRPr lang="en-US"/>
          </a:p>
        </p:txBody>
      </p:sp>
    </p:spTree>
    <p:extLst>
      <p:ext uri="{BB962C8B-B14F-4D97-AF65-F5344CB8AC3E}">
        <p14:creationId xmlns:p14="http://schemas.microsoft.com/office/powerpoint/2010/main" val="317034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16</a:t>
            </a:fld>
            <a:endParaRPr lang="en-US"/>
          </a:p>
        </p:txBody>
      </p:sp>
    </p:spTree>
    <p:extLst>
      <p:ext uri="{BB962C8B-B14F-4D97-AF65-F5344CB8AC3E}">
        <p14:creationId xmlns:p14="http://schemas.microsoft.com/office/powerpoint/2010/main" val="19900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17</a:t>
            </a:fld>
            <a:endParaRPr lang="en-US"/>
          </a:p>
        </p:txBody>
      </p:sp>
    </p:spTree>
    <p:extLst>
      <p:ext uri="{BB962C8B-B14F-4D97-AF65-F5344CB8AC3E}">
        <p14:creationId xmlns:p14="http://schemas.microsoft.com/office/powerpoint/2010/main" val="3806607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18</a:t>
            </a:fld>
            <a:endParaRPr lang="en-US"/>
          </a:p>
        </p:txBody>
      </p:sp>
    </p:spTree>
    <p:extLst>
      <p:ext uri="{BB962C8B-B14F-4D97-AF65-F5344CB8AC3E}">
        <p14:creationId xmlns:p14="http://schemas.microsoft.com/office/powerpoint/2010/main" val="2062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19</a:t>
            </a:fld>
            <a:endParaRPr lang="en-US"/>
          </a:p>
        </p:txBody>
      </p:sp>
    </p:spTree>
    <p:extLst>
      <p:ext uri="{BB962C8B-B14F-4D97-AF65-F5344CB8AC3E}">
        <p14:creationId xmlns:p14="http://schemas.microsoft.com/office/powerpoint/2010/main" val="121890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a:t>
            </a:fld>
            <a:endParaRPr lang="en-US"/>
          </a:p>
        </p:txBody>
      </p:sp>
    </p:spTree>
    <p:extLst>
      <p:ext uri="{BB962C8B-B14F-4D97-AF65-F5344CB8AC3E}">
        <p14:creationId xmlns:p14="http://schemas.microsoft.com/office/powerpoint/2010/main" val="69470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20</a:t>
            </a:fld>
            <a:endParaRPr lang="en-US"/>
          </a:p>
        </p:txBody>
      </p:sp>
    </p:spTree>
    <p:extLst>
      <p:ext uri="{BB962C8B-B14F-4D97-AF65-F5344CB8AC3E}">
        <p14:creationId xmlns:p14="http://schemas.microsoft.com/office/powerpoint/2010/main" val="133692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21</a:t>
            </a:fld>
            <a:endParaRPr lang="en-US"/>
          </a:p>
        </p:txBody>
      </p:sp>
    </p:spTree>
    <p:extLst>
      <p:ext uri="{BB962C8B-B14F-4D97-AF65-F5344CB8AC3E}">
        <p14:creationId xmlns:p14="http://schemas.microsoft.com/office/powerpoint/2010/main" val="377322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22</a:t>
            </a:fld>
            <a:endParaRPr lang="en-US"/>
          </a:p>
        </p:txBody>
      </p:sp>
    </p:spTree>
    <p:extLst>
      <p:ext uri="{BB962C8B-B14F-4D97-AF65-F5344CB8AC3E}">
        <p14:creationId xmlns:p14="http://schemas.microsoft.com/office/powerpoint/2010/main" val="101455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23</a:t>
            </a:fld>
            <a:endParaRPr lang="en-US"/>
          </a:p>
        </p:txBody>
      </p:sp>
    </p:spTree>
    <p:extLst>
      <p:ext uri="{BB962C8B-B14F-4D97-AF65-F5344CB8AC3E}">
        <p14:creationId xmlns:p14="http://schemas.microsoft.com/office/powerpoint/2010/main" val="149200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24</a:t>
            </a:fld>
            <a:endParaRPr lang="en-US"/>
          </a:p>
        </p:txBody>
      </p:sp>
    </p:spTree>
    <p:extLst>
      <p:ext uri="{BB962C8B-B14F-4D97-AF65-F5344CB8AC3E}">
        <p14:creationId xmlns:p14="http://schemas.microsoft.com/office/powerpoint/2010/main" val="1539976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25</a:t>
            </a:fld>
            <a:endParaRPr lang="en-US"/>
          </a:p>
        </p:txBody>
      </p:sp>
    </p:spTree>
    <p:extLst>
      <p:ext uri="{BB962C8B-B14F-4D97-AF65-F5344CB8AC3E}">
        <p14:creationId xmlns:p14="http://schemas.microsoft.com/office/powerpoint/2010/main" val="420515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26</a:t>
            </a:fld>
            <a:endParaRPr lang="en-US"/>
          </a:p>
        </p:txBody>
      </p:sp>
    </p:spTree>
    <p:extLst>
      <p:ext uri="{BB962C8B-B14F-4D97-AF65-F5344CB8AC3E}">
        <p14:creationId xmlns:p14="http://schemas.microsoft.com/office/powerpoint/2010/main" val="3553637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27</a:t>
            </a:fld>
            <a:endParaRPr lang="en-US"/>
          </a:p>
        </p:txBody>
      </p:sp>
    </p:spTree>
    <p:extLst>
      <p:ext uri="{BB962C8B-B14F-4D97-AF65-F5344CB8AC3E}">
        <p14:creationId xmlns:p14="http://schemas.microsoft.com/office/powerpoint/2010/main" val="1716455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28</a:t>
            </a:fld>
            <a:endParaRPr lang="en-US"/>
          </a:p>
        </p:txBody>
      </p:sp>
    </p:spTree>
    <p:extLst>
      <p:ext uri="{BB962C8B-B14F-4D97-AF65-F5344CB8AC3E}">
        <p14:creationId xmlns:p14="http://schemas.microsoft.com/office/powerpoint/2010/main" val="617273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29</a:t>
            </a:fld>
            <a:endParaRPr lang="en-US"/>
          </a:p>
        </p:txBody>
      </p:sp>
    </p:spTree>
    <p:extLst>
      <p:ext uri="{BB962C8B-B14F-4D97-AF65-F5344CB8AC3E}">
        <p14:creationId xmlns:p14="http://schemas.microsoft.com/office/powerpoint/2010/main" val="397747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3</a:t>
            </a:fld>
            <a:endParaRPr lang="en-US"/>
          </a:p>
        </p:txBody>
      </p:sp>
    </p:spTree>
    <p:extLst>
      <p:ext uri="{BB962C8B-B14F-4D97-AF65-F5344CB8AC3E}">
        <p14:creationId xmlns:p14="http://schemas.microsoft.com/office/powerpoint/2010/main" val="277816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4</a:t>
            </a:fld>
            <a:endParaRPr lang="en-US"/>
          </a:p>
        </p:txBody>
      </p:sp>
    </p:spTree>
    <p:extLst>
      <p:ext uri="{BB962C8B-B14F-4D97-AF65-F5344CB8AC3E}">
        <p14:creationId xmlns:p14="http://schemas.microsoft.com/office/powerpoint/2010/main" val="427070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5</a:t>
            </a:fld>
            <a:endParaRPr lang="en-US"/>
          </a:p>
        </p:txBody>
      </p:sp>
    </p:spTree>
    <p:extLst>
      <p:ext uri="{BB962C8B-B14F-4D97-AF65-F5344CB8AC3E}">
        <p14:creationId xmlns:p14="http://schemas.microsoft.com/office/powerpoint/2010/main" val="45335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6</a:t>
            </a:fld>
            <a:endParaRPr lang="en-US"/>
          </a:p>
        </p:txBody>
      </p:sp>
    </p:spTree>
    <p:extLst>
      <p:ext uri="{BB962C8B-B14F-4D97-AF65-F5344CB8AC3E}">
        <p14:creationId xmlns:p14="http://schemas.microsoft.com/office/powerpoint/2010/main" val="139413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7</a:t>
            </a:fld>
            <a:endParaRPr lang="en-US"/>
          </a:p>
        </p:txBody>
      </p:sp>
    </p:spTree>
    <p:extLst>
      <p:ext uri="{BB962C8B-B14F-4D97-AF65-F5344CB8AC3E}">
        <p14:creationId xmlns:p14="http://schemas.microsoft.com/office/powerpoint/2010/main" val="77669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8</a:t>
            </a:fld>
            <a:endParaRPr lang="en-US"/>
          </a:p>
        </p:txBody>
      </p:sp>
    </p:spTree>
    <p:extLst>
      <p:ext uri="{BB962C8B-B14F-4D97-AF65-F5344CB8AC3E}">
        <p14:creationId xmlns:p14="http://schemas.microsoft.com/office/powerpoint/2010/main" val="105949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A207A0-762A-4B7E-9E8A-53B418332D21}" type="slidenum">
              <a:rPr lang="en-US" smtClean="0"/>
              <a:t>9</a:t>
            </a:fld>
            <a:endParaRPr lang="en-US"/>
          </a:p>
        </p:txBody>
      </p:sp>
    </p:spTree>
    <p:extLst>
      <p:ext uri="{BB962C8B-B14F-4D97-AF65-F5344CB8AC3E}">
        <p14:creationId xmlns:p14="http://schemas.microsoft.com/office/powerpoint/2010/main" val="197654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95F7-8AC4-452D-B708-246C208FE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C77D6C-E5F7-4A35-AE56-0B2E923B7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116D1D-317A-4090-B496-D41497B7A021}"/>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5" name="Footer Placeholder 4">
            <a:extLst>
              <a:ext uri="{FF2B5EF4-FFF2-40B4-BE49-F238E27FC236}">
                <a16:creationId xmlns:a16="http://schemas.microsoft.com/office/drawing/2014/main" id="{98BA5EFD-00AA-4E52-A624-46CD3047E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105C7-380D-402A-9657-C9EE55858A54}"/>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117572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545-F618-4D82-A701-E298C601FE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97F74F-4043-4F69-B8F8-6D9E2CBFB7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EBDD2-5A22-4706-9B60-3AFEA9D55774}"/>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5" name="Footer Placeholder 4">
            <a:extLst>
              <a:ext uri="{FF2B5EF4-FFF2-40B4-BE49-F238E27FC236}">
                <a16:creationId xmlns:a16="http://schemas.microsoft.com/office/drawing/2014/main" id="{DDD24C81-A198-42BE-874C-C9F34DBB2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8EE07-AA4D-48D3-96F2-04CAA8A8F283}"/>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413827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B25D83-FB97-4F5E-834E-7A6041ADF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EBEB30-DA77-4184-823F-E79F863699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9AC35-A6F6-48BD-A918-4B16DB041669}"/>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5" name="Footer Placeholder 4">
            <a:extLst>
              <a:ext uri="{FF2B5EF4-FFF2-40B4-BE49-F238E27FC236}">
                <a16:creationId xmlns:a16="http://schemas.microsoft.com/office/drawing/2014/main" id="{847807EB-529C-4D85-9C4E-FFF719B4B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299D4-D104-4794-AEEE-886DD5F04F8D}"/>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346081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EAAF-BE11-4E68-A64F-17350BF2B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2DF23-F671-4B22-85BB-091826CA38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4880A-3EF3-47F1-8705-51D3EC1A404A}"/>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5" name="Footer Placeholder 4">
            <a:extLst>
              <a:ext uri="{FF2B5EF4-FFF2-40B4-BE49-F238E27FC236}">
                <a16:creationId xmlns:a16="http://schemas.microsoft.com/office/drawing/2014/main" id="{EC7DB526-FD4D-48D7-95F5-CFED11151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E959B-93EA-4E13-B5B8-89DC3E4C108F}"/>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57189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3845-DCD3-4EF1-AA02-4086DF2DF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B61CD-DD73-401F-B681-FE1DADB2B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CB4550-A77E-4306-9E46-2D1EC206C212}"/>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5" name="Footer Placeholder 4">
            <a:extLst>
              <a:ext uri="{FF2B5EF4-FFF2-40B4-BE49-F238E27FC236}">
                <a16:creationId xmlns:a16="http://schemas.microsoft.com/office/drawing/2014/main" id="{4281DE50-B1CA-4D4D-982B-1DAC1BF3E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59832-1DAF-4340-9AF7-AC4315006E0C}"/>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422527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9782-7EFD-4799-8A52-B2AEB347F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4B476-5523-4EED-BD7C-BA1A29325D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329BEC-20CB-402C-B49C-A656B454B9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F0774D-AA71-47DE-90B3-718BD073F73F}"/>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6" name="Footer Placeholder 5">
            <a:extLst>
              <a:ext uri="{FF2B5EF4-FFF2-40B4-BE49-F238E27FC236}">
                <a16:creationId xmlns:a16="http://schemas.microsoft.com/office/drawing/2014/main" id="{BADE2981-C9C8-4A0B-8B3F-61258EA8D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59FB-012B-4D10-9731-A1944DCEA9DA}"/>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207716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CBE4-2AEA-4EEA-9EC2-02BF7FA07E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26E92-573A-4821-B1A9-46A9652C4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A79C6D-5CCF-4641-A6D1-FF56C065C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F75C56-E702-4976-BF25-C9609BD5D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AADD-C594-464B-B04B-C6EFB248A2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B013CB-DBF5-4090-9906-14736B2AD8B4}"/>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8" name="Footer Placeholder 7">
            <a:extLst>
              <a:ext uri="{FF2B5EF4-FFF2-40B4-BE49-F238E27FC236}">
                <a16:creationId xmlns:a16="http://schemas.microsoft.com/office/drawing/2014/main" id="{18891EB3-10A7-4DDF-B383-5550B36DB7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201AD4-AE1B-4CBB-A310-AD952848E660}"/>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19766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D669-FC99-4726-B770-C405115288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B64B48-AB26-4A7B-98B1-E73B277FC3B9}"/>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4" name="Footer Placeholder 3">
            <a:extLst>
              <a:ext uri="{FF2B5EF4-FFF2-40B4-BE49-F238E27FC236}">
                <a16:creationId xmlns:a16="http://schemas.microsoft.com/office/drawing/2014/main" id="{8EACD56A-10D6-420B-9F40-9F0F94045E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8CB16E-C040-4BD0-A08E-9F0BF24A8851}"/>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252483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F3EDC-EE8F-4CCB-B34B-5F08F7DC1A98}"/>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3" name="Footer Placeholder 2">
            <a:extLst>
              <a:ext uri="{FF2B5EF4-FFF2-40B4-BE49-F238E27FC236}">
                <a16:creationId xmlns:a16="http://schemas.microsoft.com/office/drawing/2014/main" id="{B13D88CE-2ED1-4617-8060-DD42B693EF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0CF895-BAE9-418D-A97B-9491650769BB}"/>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82128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0CE5-D541-4715-B1C9-427CB7253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0DA289-264F-4CBF-BA40-95A2855FA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A008F8-0255-4861-8A7A-F6D5E38E8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B7011-B779-49F5-B06C-5B5423CC5E5A}"/>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6" name="Footer Placeholder 5">
            <a:extLst>
              <a:ext uri="{FF2B5EF4-FFF2-40B4-BE49-F238E27FC236}">
                <a16:creationId xmlns:a16="http://schemas.microsoft.com/office/drawing/2014/main" id="{A4398AD2-1C71-4E50-BA43-F9F2720C0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21331C-CF43-422F-9284-87DA2E566CC0}"/>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269128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B735-4EA6-465F-B5B7-9FDC13C85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98E74D-B07A-4828-9451-C9D1DAAD4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DD12CA-F24F-4D47-8B88-13DD07649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F4807-1B25-49D3-AAB8-675F074BFE97}"/>
              </a:ext>
            </a:extLst>
          </p:cNvPr>
          <p:cNvSpPr>
            <a:spLocks noGrp="1"/>
          </p:cNvSpPr>
          <p:nvPr>
            <p:ph type="dt" sz="half" idx="10"/>
          </p:nvPr>
        </p:nvSpPr>
        <p:spPr/>
        <p:txBody>
          <a:bodyPr/>
          <a:lstStyle/>
          <a:p>
            <a:fld id="{92F21888-8C0B-4FC4-A4B5-54179814D58A}" type="datetimeFigureOut">
              <a:rPr lang="en-US" smtClean="0"/>
              <a:t>11/9/22</a:t>
            </a:fld>
            <a:endParaRPr lang="en-US"/>
          </a:p>
        </p:txBody>
      </p:sp>
      <p:sp>
        <p:nvSpPr>
          <p:cNvPr id="6" name="Footer Placeholder 5">
            <a:extLst>
              <a:ext uri="{FF2B5EF4-FFF2-40B4-BE49-F238E27FC236}">
                <a16:creationId xmlns:a16="http://schemas.microsoft.com/office/drawing/2014/main" id="{E530E36D-FEB8-4DC5-936B-458A667C0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A599B-6F0A-4CB7-8F65-78D7AFBE44BF}"/>
              </a:ext>
            </a:extLst>
          </p:cNvPr>
          <p:cNvSpPr>
            <a:spLocks noGrp="1"/>
          </p:cNvSpPr>
          <p:nvPr>
            <p:ph type="sldNum" sz="quarter" idx="12"/>
          </p:nvPr>
        </p:nvSpPr>
        <p:spPr/>
        <p:txBody>
          <a:bodyPr/>
          <a:lstStyle/>
          <a:p>
            <a:fld id="{F71D0A52-C80E-4BD3-8564-FBBFA04A8FD1}" type="slidenum">
              <a:rPr lang="en-US" smtClean="0"/>
              <a:t>‹#›</a:t>
            </a:fld>
            <a:endParaRPr lang="en-US"/>
          </a:p>
        </p:txBody>
      </p:sp>
    </p:spTree>
    <p:extLst>
      <p:ext uri="{BB962C8B-B14F-4D97-AF65-F5344CB8AC3E}">
        <p14:creationId xmlns:p14="http://schemas.microsoft.com/office/powerpoint/2010/main" val="145006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B5027-F23B-4916-8106-A15BC7E8A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3EE22-8650-4609-A173-041824D53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5C6EF-9B88-4141-9CA0-1A5C495BC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21888-8C0B-4FC4-A4B5-54179814D58A}" type="datetimeFigureOut">
              <a:rPr lang="en-US" smtClean="0"/>
              <a:t>11/9/22</a:t>
            </a:fld>
            <a:endParaRPr lang="en-US"/>
          </a:p>
        </p:txBody>
      </p:sp>
      <p:sp>
        <p:nvSpPr>
          <p:cNvPr id="5" name="Footer Placeholder 4">
            <a:extLst>
              <a:ext uri="{FF2B5EF4-FFF2-40B4-BE49-F238E27FC236}">
                <a16:creationId xmlns:a16="http://schemas.microsoft.com/office/drawing/2014/main" id="{2AF982B5-F589-4F05-8EAB-581772C40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7BE32A-9837-434E-BBFB-0153D38E1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D0A52-C80E-4BD3-8564-FBBFA04A8FD1}" type="slidenum">
              <a:rPr lang="en-US" smtClean="0"/>
              <a:t>‹#›</a:t>
            </a:fld>
            <a:endParaRPr lang="en-US"/>
          </a:p>
        </p:txBody>
      </p:sp>
    </p:spTree>
    <p:extLst>
      <p:ext uri="{BB962C8B-B14F-4D97-AF65-F5344CB8AC3E}">
        <p14:creationId xmlns:p14="http://schemas.microsoft.com/office/powerpoint/2010/main" val="100815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Radomski.gary@aod.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A4B26-50BB-4E7C-81A4-4DBE7E5CCB89}"/>
              </a:ext>
            </a:extLst>
          </p:cNvPr>
          <p:cNvSpPr>
            <a:spLocks noGrp="1"/>
          </p:cNvSpPr>
          <p:nvPr>
            <p:ph type="ctrTitle"/>
          </p:nvPr>
        </p:nvSpPr>
        <p:spPr>
          <a:xfrm>
            <a:off x="4654296" y="1509362"/>
            <a:ext cx="6894576" cy="3566160"/>
          </a:xfrm>
        </p:spPr>
        <p:txBody>
          <a:bodyPr anchor="b">
            <a:normAutofit fontScale="90000"/>
          </a:bodyPr>
          <a:lstStyle/>
          <a:p>
            <a:r>
              <a:rPr lang="en-US" sz="6600" dirty="0"/>
              <a:t>Confraternity </a:t>
            </a:r>
            <a:br>
              <a:rPr lang="en-US" sz="6600" dirty="0"/>
            </a:br>
            <a:r>
              <a:rPr lang="en-US" sz="6600" dirty="0"/>
              <a:t>for </a:t>
            </a:r>
            <a:br>
              <a:rPr lang="en-US" sz="6600" dirty="0"/>
            </a:br>
            <a:r>
              <a:rPr lang="en-US" sz="6600" dirty="0"/>
              <a:t>Holy Souls</a:t>
            </a:r>
            <a:br>
              <a:rPr lang="en-US" sz="6600" dirty="0"/>
            </a:br>
            <a:endParaRPr lang="en-US" sz="6600" dirty="0"/>
          </a:p>
        </p:txBody>
      </p:sp>
      <p:sp>
        <p:nvSpPr>
          <p:cNvPr id="3" name="Subtitle 2">
            <a:extLst>
              <a:ext uri="{FF2B5EF4-FFF2-40B4-BE49-F238E27FC236}">
                <a16:creationId xmlns:a16="http://schemas.microsoft.com/office/drawing/2014/main" id="{436787EB-B78E-4E30-92F2-719ADEF54215}"/>
              </a:ext>
            </a:extLst>
          </p:cNvPr>
          <p:cNvSpPr>
            <a:spLocks noGrp="1"/>
          </p:cNvSpPr>
          <p:nvPr>
            <p:ph type="subTitle" idx="1"/>
          </p:nvPr>
        </p:nvSpPr>
        <p:spPr>
          <a:xfrm>
            <a:off x="4654296" y="4796727"/>
            <a:ext cx="6894576" cy="1572768"/>
          </a:xfrm>
        </p:spPr>
        <p:txBody>
          <a:bodyPr>
            <a:normAutofit fontScale="92500" lnSpcReduction="10000"/>
          </a:bodyPr>
          <a:lstStyle/>
          <a:p>
            <a:r>
              <a:rPr lang="en-US" dirty="0"/>
              <a:t>Committed to a mission of hope and prayer </a:t>
            </a:r>
          </a:p>
          <a:p>
            <a:r>
              <a:rPr lang="en-US" dirty="0"/>
              <a:t>for the Church Penitent </a:t>
            </a:r>
          </a:p>
          <a:p>
            <a:r>
              <a:rPr lang="en-US" dirty="0"/>
              <a:t>On their journey to join the Church Triumphant</a:t>
            </a:r>
          </a:p>
          <a:p>
            <a:r>
              <a:rPr lang="en-US" dirty="0"/>
              <a:t>by the Church Militant</a:t>
            </a:r>
          </a:p>
          <a:p>
            <a:endParaRPr lang="en-US" dirty="0"/>
          </a:p>
        </p:txBody>
      </p:sp>
      <p:pic>
        <p:nvPicPr>
          <p:cNvPr id="10242" name="Picture 2" descr="holy souls – Our Lady of Mount Carmel USA">
            <a:extLst>
              <a:ext uri="{FF2B5EF4-FFF2-40B4-BE49-F238E27FC236}">
                <a16:creationId xmlns:a16="http://schemas.microsoft.com/office/drawing/2014/main" id="{625CA420-E398-4A52-B261-964EEE4444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03" r="558" b="-1"/>
          <a:stretch/>
        </p:blipFill>
        <p:spPr bwMode="auto">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FFE19CA8-4616-1F89-7CC8-D19E5D482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804" y="215389"/>
            <a:ext cx="3780783" cy="1293973"/>
          </a:xfrm>
          <a:prstGeom prst="rect">
            <a:avLst/>
          </a:prstGeom>
        </p:spPr>
      </p:pic>
    </p:spTree>
    <p:extLst>
      <p:ext uri="{BB962C8B-B14F-4D97-AF65-F5344CB8AC3E}">
        <p14:creationId xmlns:p14="http://schemas.microsoft.com/office/powerpoint/2010/main" val="297543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BAD8E-2B75-4EDB-9CCD-0955B1CDD3A9}"/>
              </a:ext>
            </a:extLst>
          </p:cNvPr>
          <p:cNvSpPr txBox="1"/>
          <p:nvPr/>
        </p:nvSpPr>
        <p:spPr>
          <a:xfrm>
            <a:off x="639192" y="5672831"/>
            <a:ext cx="10120544" cy="830997"/>
          </a:xfrm>
          <a:prstGeom prst="rect">
            <a:avLst/>
          </a:prstGeom>
          <a:noFill/>
        </p:spPr>
        <p:txBody>
          <a:bodyPr wrap="square" rtlCol="0">
            <a:spAutoFit/>
          </a:bodyPr>
          <a:lstStyle/>
          <a:p>
            <a:r>
              <a:rPr lang="en-US" sz="1200" b="1" i="0" dirty="0">
                <a:solidFill>
                  <a:srgbClr val="1E1E1E"/>
                </a:solidFill>
                <a:effectLst/>
                <a:latin typeface="Lato" panose="020F0502020204030203" pitchFamily="34" charset="0"/>
              </a:rPr>
              <a:t>Excerpted from </a:t>
            </a:r>
            <a:r>
              <a:rPr lang="en-US" sz="1200" b="1" i="1" dirty="0">
                <a:solidFill>
                  <a:srgbClr val="1E1E1E"/>
                </a:solidFill>
                <a:effectLst/>
                <a:latin typeface="Lato" panose="020F0502020204030203" pitchFamily="34" charset="0"/>
              </a:rPr>
              <a:t>Praying with the Saints for the Holy Souls in Purgatory</a:t>
            </a:r>
            <a:r>
              <a:rPr lang="en-US" sz="1200" b="1" dirty="0">
                <a:solidFill>
                  <a:srgbClr val="1E1E1E"/>
                </a:solidFill>
                <a:latin typeface="Lato" panose="020F0502020204030203" pitchFamily="34" charset="0"/>
              </a:rPr>
              <a:t>, by Susan </a:t>
            </a:r>
            <a:r>
              <a:rPr lang="en-US" sz="1200" b="1" dirty="0" err="1">
                <a:solidFill>
                  <a:srgbClr val="1E1E1E"/>
                </a:solidFill>
                <a:latin typeface="Lato" panose="020F0502020204030203" pitchFamily="34" charset="0"/>
              </a:rPr>
              <a:t>Tassone</a:t>
            </a:r>
            <a:endParaRPr lang="en-US" sz="1200" b="1" dirty="0">
              <a:solidFill>
                <a:srgbClr val="1E1E1E"/>
              </a:solidFill>
              <a:latin typeface="Lato" panose="020F0502020204030203" pitchFamily="34" charset="0"/>
            </a:endParaRPr>
          </a:p>
          <a:p>
            <a:endParaRPr lang="en-US" sz="1200" b="0" i="0" dirty="0">
              <a:solidFill>
                <a:srgbClr val="1E1E1E"/>
              </a:solidFill>
              <a:effectLst/>
              <a:latin typeface="Lato" panose="020F0502020204030203" pitchFamily="34" charset="0"/>
            </a:endParaRPr>
          </a:p>
          <a:p>
            <a:r>
              <a:rPr lang="en-US" sz="1200" b="1" i="0" dirty="0">
                <a:solidFill>
                  <a:srgbClr val="5F6368"/>
                </a:solidFill>
                <a:effectLst/>
                <a:latin typeface="Roboto" panose="02000000000000000000" pitchFamily="2" charset="0"/>
              </a:rPr>
              <a:t>Susan </a:t>
            </a:r>
            <a:r>
              <a:rPr lang="en-US" sz="1200" b="1" i="0" dirty="0" err="1">
                <a:solidFill>
                  <a:srgbClr val="5F6368"/>
                </a:solidFill>
                <a:effectLst/>
                <a:latin typeface="Roboto" panose="02000000000000000000" pitchFamily="2" charset="0"/>
              </a:rPr>
              <a:t>Tassone</a:t>
            </a:r>
            <a:r>
              <a:rPr lang="en-US" sz="1200" b="0" i="0" dirty="0">
                <a:solidFill>
                  <a:srgbClr val="4D5156"/>
                </a:solidFill>
                <a:effectLst/>
                <a:latin typeface="Roboto" panose="02000000000000000000" pitchFamily="2" charset="0"/>
              </a:rPr>
              <a:t> has long been a passionate champion for the holy souls in purgatory and is recognized as leading a worldwide “purgatory movement.”.</a:t>
            </a:r>
            <a:endParaRPr lang="en-US" sz="1200" dirty="0"/>
          </a:p>
        </p:txBody>
      </p:sp>
      <p:sp>
        <p:nvSpPr>
          <p:cNvPr id="4" name="TextBox 3">
            <a:extLst>
              <a:ext uri="{FF2B5EF4-FFF2-40B4-BE49-F238E27FC236}">
                <a16:creationId xmlns:a16="http://schemas.microsoft.com/office/drawing/2014/main" id="{24CADE78-D574-4105-8FA1-1353F895A506}"/>
              </a:ext>
            </a:extLst>
          </p:cNvPr>
          <p:cNvSpPr txBox="1"/>
          <p:nvPr/>
        </p:nvSpPr>
        <p:spPr>
          <a:xfrm>
            <a:off x="78242" y="877393"/>
            <a:ext cx="12113757" cy="3416320"/>
          </a:xfrm>
          <a:prstGeom prst="rect">
            <a:avLst/>
          </a:prstGeom>
          <a:noFill/>
        </p:spPr>
        <p:txBody>
          <a:bodyPr wrap="square">
            <a:spAutoFit/>
          </a:bodyPr>
          <a:lstStyle/>
          <a:p>
            <a:pPr algn="l"/>
            <a:endParaRPr lang="en-US" b="0" i="0" dirty="0">
              <a:solidFill>
                <a:srgbClr val="1E1E1E"/>
              </a:solidFill>
              <a:effectLst/>
              <a:latin typeface="Lato" panose="020F0502020204030203" pitchFamily="34" charset="0"/>
            </a:endParaRPr>
          </a:p>
          <a:p>
            <a:pPr algn="l"/>
            <a:r>
              <a:rPr lang="en-US" b="0" i="0" dirty="0">
                <a:solidFill>
                  <a:srgbClr val="1E1E1E"/>
                </a:solidFill>
                <a:effectLst/>
                <a:latin typeface="Lato" panose="020F0502020204030203" pitchFamily="34" charset="0"/>
              </a:rPr>
              <a:t>An indulgence is granted the Christian faithful who devoutly visit a cemetery and pray, even if only mentally, </a:t>
            </a:r>
          </a:p>
          <a:p>
            <a:pPr algn="l"/>
            <a:r>
              <a:rPr lang="en-US" b="0" i="0" dirty="0">
                <a:solidFill>
                  <a:srgbClr val="1E1E1E"/>
                </a:solidFill>
                <a:effectLst/>
                <a:latin typeface="Lato" panose="020F0502020204030203" pitchFamily="34" charset="0"/>
              </a:rPr>
              <a:t>for the dead. This indulgence is applicable only to the souls in purgatory. This indulgence is a plenary one from </a:t>
            </a:r>
          </a:p>
          <a:p>
            <a:pPr algn="l"/>
            <a:r>
              <a:rPr lang="en-US" b="0" i="0" dirty="0">
                <a:solidFill>
                  <a:srgbClr val="1E1E1E"/>
                </a:solidFill>
                <a:effectLst/>
                <a:latin typeface="Lato" panose="020F0502020204030203" pitchFamily="34" charset="0"/>
              </a:rPr>
              <a:t>Nov. 1 through Nov. 8 and can be gained on each one of these days.</a:t>
            </a:r>
          </a:p>
          <a:p>
            <a:pPr algn="l">
              <a:buFont typeface="Arial" panose="020B0604020202020204" pitchFamily="34" charset="0"/>
              <a:buChar char="•"/>
            </a:pPr>
            <a:endParaRPr lang="en-US" b="0" i="0" dirty="0">
              <a:solidFill>
                <a:srgbClr val="1E1E1E"/>
              </a:solidFill>
              <a:effectLst/>
              <a:latin typeface="Lato" panose="020F0502020204030203" pitchFamily="34" charset="0"/>
            </a:endParaRPr>
          </a:p>
          <a:p>
            <a:pPr algn="l"/>
            <a:r>
              <a:rPr lang="en-US" b="0" i="0" dirty="0">
                <a:solidFill>
                  <a:srgbClr val="1E1E1E"/>
                </a:solidFill>
                <a:effectLst/>
                <a:latin typeface="Lato" panose="020F0502020204030203" pitchFamily="34" charset="0"/>
              </a:rPr>
              <a:t>Double up on prayers and sacrifices for departed loved ones and friends during this powerful season of the dead </a:t>
            </a:r>
          </a:p>
          <a:p>
            <a:pPr algn="l"/>
            <a:r>
              <a:rPr lang="en-US" b="0" i="0" dirty="0">
                <a:solidFill>
                  <a:srgbClr val="1E1E1E"/>
                </a:solidFill>
                <a:effectLst/>
                <a:latin typeface="Lato" panose="020F0502020204030203" pitchFamily="34" charset="0"/>
              </a:rPr>
              <a:t>(the November remembrance).</a:t>
            </a:r>
          </a:p>
          <a:p>
            <a:pPr algn="l">
              <a:buFont typeface="Arial" panose="020B0604020202020204" pitchFamily="34" charset="0"/>
              <a:buChar char="•"/>
            </a:pPr>
            <a:endParaRPr lang="en-US" b="0" i="0" dirty="0">
              <a:solidFill>
                <a:srgbClr val="1E1E1E"/>
              </a:solidFill>
              <a:effectLst/>
              <a:latin typeface="Lato" panose="020F0502020204030203" pitchFamily="34" charset="0"/>
            </a:endParaRPr>
          </a:p>
          <a:p>
            <a:pPr algn="l"/>
            <a:r>
              <a:rPr lang="en-US" b="0" i="0" dirty="0">
                <a:solidFill>
                  <a:srgbClr val="1E1E1E"/>
                </a:solidFill>
                <a:effectLst/>
                <a:latin typeface="Lato" panose="020F0502020204030203" pitchFamily="34" charset="0"/>
              </a:rPr>
              <a:t>Visit cemeteries with your children. Teach youth to pray the Eternal Rest Prayer. Again, sprinkle holy water </a:t>
            </a:r>
          </a:p>
          <a:p>
            <a:pPr algn="l"/>
            <a:r>
              <a:rPr lang="en-US" b="0" i="0" dirty="0">
                <a:solidFill>
                  <a:srgbClr val="1E1E1E"/>
                </a:solidFill>
                <a:effectLst/>
                <a:latin typeface="Lato" panose="020F0502020204030203" pitchFamily="34" charset="0"/>
              </a:rPr>
              <a:t>on the graves in the cemetery.</a:t>
            </a:r>
          </a:p>
          <a:p>
            <a:pPr algn="l"/>
            <a:endParaRPr lang="en-US" b="0" i="0" dirty="0">
              <a:solidFill>
                <a:srgbClr val="1E1E1E"/>
              </a:solidFill>
              <a:effectLst/>
              <a:latin typeface="Lato" panose="020F0502020204030203" pitchFamily="34" charset="0"/>
            </a:endParaRPr>
          </a:p>
          <a:p>
            <a:pPr algn="l"/>
            <a:r>
              <a:rPr lang="en-US" b="0" i="0" dirty="0">
                <a:solidFill>
                  <a:srgbClr val="1E1E1E"/>
                </a:solidFill>
                <a:effectLst/>
                <a:latin typeface="Lato" panose="020F0502020204030203" pitchFamily="34" charset="0"/>
              </a:rPr>
              <a:t>Light blessed candles. The burning of a candle is a sign of our prayer, a bright, silent intercessor for the Holy Souls.</a:t>
            </a:r>
          </a:p>
        </p:txBody>
      </p:sp>
      <p:sp>
        <p:nvSpPr>
          <p:cNvPr id="3" name="TextBox 2">
            <a:extLst>
              <a:ext uri="{FF2B5EF4-FFF2-40B4-BE49-F238E27FC236}">
                <a16:creationId xmlns:a16="http://schemas.microsoft.com/office/drawing/2014/main" id="{BC2222A2-5D63-49A6-8333-4E5EFACB6E70}"/>
              </a:ext>
            </a:extLst>
          </p:cNvPr>
          <p:cNvSpPr txBox="1"/>
          <p:nvPr/>
        </p:nvSpPr>
        <p:spPr>
          <a:xfrm>
            <a:off x="78242" y="154862"/>
            <a:ext cx="5354351" cy="1138773"/>
          </a:xfrm>
          <a:prstGeom prst="rect">
            <a:avLst/>
          </a:prstGeom>
          <a:noFill/>
        </p:spPr>
        <p:txBody>
          <a:bodyPr wrap="none" rtlCol="0">
            <a:spAutoFit/>
          </a:bodyPr>
          <a:lstStyle/>
          <a:p>
            <a:r>
              <a:rPr lang="en-US" b="1" i="0" dirty="0">
                <a:solidFill>
                  <a:srgbClr val="1E1E1E"/>
                </a:solidFill>
                <a:effectLst/>
                <a:latin typeface="Lato" panose="020F0502020204030203" pitchFamily="34" charset="0"/>
              </a:rPr>
              <a:t>How to Help the Holy Souls: </a:t>
            </a:r>
          </a:p>
          <a:p>
            <a:r>
              <a:rPr lang="en-US" sz="3200" b="1" i="0" dirty="0">
                <a:solidFill>
                  <a:srgbClr val="1E1E1E"/>
                </a:solidFill>
                <a:effectLst/>
                <a:latin typeface="Lato" panose="020F0502020204030203" pitchFamily="34" charset="0"/>
              </a:rPr>
              <a:t>Fall Devotions and Practices</a:t>
            </a:r>
          </a:p>
          <a:p>
            <a:endParaRPr lang="en-US" dirty="0"/>
          </a:p>
        </p:txBody>
      </p:sp>
      <p:pic>
        <p:nvPicPr>
          <p:cNvPr id="17410" name="Picture 2" descr="It&amp;#39;s November – Let&amp;#39;s Pray for the Dead!">
            <a:extLst>
              <a:ext uri="{FF2B5EF4-FFF2-40B4-BE49-F238E27FC236}">
                <a16:creationId xmlns:a16="http://schemas.microsoft.com/office/drawing/2014/main" id="{4F44FA3D-426B-4BF7-8585-05083D5A708D}"/>
              </a:ext>
            </a:extLst>
          </p:cNvPr>
          <p:cNvPicPr>
            <a:picLocks noChangeAspect="1" noChangeArrowheads="1"/>
          </p:cNvPicPr>
          <p:nvPr/>
        </p:nvPicPr>
        <p:blipFill>
          <a:blip r:embed="rId3">
            <a:alphaModFix amt="46000"/>
            <a:extLst>
              <a:ext uri="{28A0092B-C50C-407E-A947-70E740481C1C}">
                <a14:useLocalDpi xmlns:a14="http://schemas.microsoft.com/office/drawing/2010/main" val="0"/>
              </a:ext>
            </a:extLst>
          </a:blip>
          <a:srcRect/>
          <a:stretch>
            <a:fillRect/>
          </a:stretch>
        </p:blipFill>
        <p:spPr bwMode="auto">
          <a:xfrm>
            <a:off x="0" y="1"/>
            <a:ext cx="12270242" cy="82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5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ur Lady of The Rosary Cemetery and Prayer Gardens - Posts | Facebook">
            <a:extLst>
              <a:ext uri="{FF2B5EF4-FFF2-40B4-BE49-F238E27FC236}">
                <a16:creationId xmlns:a16="http://schemas.microsoft.com/office/drawing/2014/main" id="{96FC5AD6-7700-4C37-91AF-AF0E3E828731}"/>
              </a:ext>
            </a:extLst>
          </p:cNvPr>
          <p:cNvPicPr>
            <a:picLocks noChangeAspect="1" noChangeArrowheads="1"/>
          </p:cNvPicPr>
          <p:nvPr/>
        </p:nvPicPr>
        <p:blipFill>
          <a:blip r:embed="rId3">
            <a:alphaModFix amt="28000"/>
            <a:extLst>
              <a:ext uri="{28A0092B-C50C-407E-A947-70E740481C1C}">
                <a14:useLocalDpi xmlns:a14="http://schemas.microsoft.com/office/drawing/2010/main" val="0"/>
              </a:ext>
            </a:extLst>
          </a:blip>
          <a:srcRect/>
          <a:stretch>
            <a:fillRect/>
          </a:stretch>
        </p:blipFill>
        <p:spPr bwMode="auto">
          <a:xfrm>
            <a:off x="0" y="52959"/>
            <a:ext cx="12192000" cy="6858000"/>
          </a:xfrm>
          <a:prstGeom prst="rect">
            <a:avLst/>
          </a:prstGeom>
          <a:effectLst>
            <a:glow rad="127000">
              <a:schemeClr val="accent1">
                <a:alpha val="78000"/>
              </a:schemeClr>
            </a:glo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772709-4DBF-4C52-834E-2CF3584FBBFB}"/>
              </a:ext>
            </a:extLst>
          </p:cNvPr>
          <p:cNvSpPr txBox="1"/>
          <p:nvPr/>
        </p:nvSpPr>
        <p:spPr>
          <a:xfrm>
            <a:off x="666750" y="1118249"/>
            <a:ext cx="11001375" cy="5324535"/>
          </a:xfrm>
          <a:prstGeom prst="rect">
            <a:avLst/>
          </a:prstGeom>
        </p:spPr>
        <p:txBody>
          <a:bodyPr wrap="square">
            <a:spAutoFit/>
          </a:bodyPr>
          <a:lstStyle/>
          <a:p>
            <a:pPr algn="l"/>
            <a:endParaRPr lang="en-US" sz="2000" b="1" i="0" dirty="0">
              <a:solidFill>
                <a:srgbClr val="1E1E1E"/>
              </a:solidFill>
              <a:effectLst/>
              <a:latin typeface="Lato" panose="020F0502020204030203" pitchFamily="34" charset="0"/>
            </a:endParaRPr>
          </a:p>
          <a:p>
            <a:pPr algn="l"/>
            <a:r>
              <a:rPr lang="en-US" sz="2000" b="1" i="0" dirty="0">
                <a:solidFill>
                  <a:srgbClr val="1E1E1E"/>
                </a:solidFill>
                <a:effectLst/>
                <a:latin typeface="Lato" panose="020F0502020204030203" pitchFamily="34" charset="0"/>
              </a:rPr>
              <a:t>Mark your calendar throughout the year for special dates as a reminder to pray for your dearly departed loved ones.</a:t>
            </a:r>
          </a:p>
          <a:p>
            <a:pPr algn="l">
              <a:buFont typeface="Arial" panose="020B0604020202020204" pitchFamily="34" charset="0"/>
              <a:buChar char="•"/>
            </a:pPr>
            <a:endParaRPr lang="en-US" sz="2000" b="1" i="0" dirty="0">
              <a:solidFill>
                <a:srgbClr val="1E1E1E"/>
              </a:solidFill>
              <a:effectLst/>
              <a:latin typeface="Lato" panose="020F0502020204030203" pitchFamily="34" charset="0"/>
            </a:endParaRPr>
          </a:p>
          <a:p>
            <a:pPr algn="l"/>
            <a:r>
              <a:rPr lang="en-US" sz="2000" b="1" i="0" dirty="0">
                <a:solidFill>
                  <a:srgbClr val="1E1E1E"/>
                </a:solidFill>
                <a:effectLst/>
                <a:latin typeface="Lato" panose="020F0502020204030203" pitchFamily="34" charset="0"/>
              </a:rPr>
              <a:t>Offer Masses year-round for living and deceased family members and friends.</a:t>
            </a:r>
          </a:p>
          <a:p>
            <a:pPr algn="l">
              <a:buFont typeface="Arial" panose="020B0604020202020204" pitchFamily="34" charset="0"/>
              <a:buChar char="•"/>
            </a:pPr>
            <a:endParaRPr lang="en-US" sz="2000" b="1" i="0" dirty="0">
              <a:solidFill>
                <a:srgbClr val="1E1E1E"/>
              </a:solidFill>
              <a:effectLst/>
              <a:latin typeface="Lato" panose="020F0502020204030203" pitchFamily="34" charset="0"/>
            </a:endParaRPr>
          </a:p>
          <a:p>
            <a:pPr algn="l"/>
            <a:r>
              <a:rPr lang="en-US" sz="2000" b="1" i="0" dirty="0">
                <a:solidFill>
                  <a:srgbClr val="1E1E1E"/>
                </a:solidFill>
                <a:effectLst/>
                <a:latin typeface="Lato" panose="020F0502020204030203" pitchFamily="34" charset="0"/>
              </a:rPr>
              <a:t>Create a family tree and offer Gregorian Masses (30 Masses for a departed soul) for your parents, grandparents, etc., to the fourth generation. This is very potent and brings many graces.</a:t>
            </a:r>
          </a:p>
          <a:p>
            <a:pPr algn="l">
              <a:buFont typeface="Arial" panose="020B0604020202020204" pitchFamily="34" charset="0"/>
              <a:buChar char="•"/>
            </a:pPr>
            <a:endParaRPr lang="en-US" sz="2000" b="1" i="0" dirty="0">
              <a:solidFill>
                <a:srgbClr val="1E1E1E"/>
              </a:solidFill>
              <a:effectLst/>
              <a:latin typeface="Lato" panose="020F0502020204030203" pitchFamily="34" charset="0"/>
            </a:endParaRPr>
          </a:p>
          <a:p>
            <a:pPr algn="l"/>
            <a:r>
              <a:rPr lang="en-US" sz="2000" b="1" i="0" dirty="0">
                <a:solidFill>
                  <a:srgbClr val="1E1E1E"/>
                </a:solidFill>
                <a:effectLst/>
                <a:latin typeface="Lato" panose="020F0502020204030203" pitchFamily="34" charset="0"/>
              </a:rPr>
              <a:t>Pray for 15 minutes before and after Mass in thanksgiving to Jesus and for all your ancestors who have gone before you. We would not be here if it were not for the sacrifices they made for us.</a:t>
            </a:r>
          </a:p>
          <a:p>
            <a:pPr algn="l"/>
            <a:endParaRPr lang="en-US" sz="2000" b="1" i="0" dirty="0">
              <a:solidFill>
                <a:srgbClr val="1E1E1E"/>
              </a:solidFill>
              <a:effectLst/>
              <a:latin typeface="Lato" panose="020F0502020204030203" pitchFamily="34" charset="0"/>
            </a:endParaRPr>
          </a:p>
          <a:p>
            <a:pPr algn="l"/>
            <a:r>
              <a:rPr lang="en-US" sz="2000" b="1" i="0" dirty="0">
                <a:solidFill>
                  <a:srgbClr val="1E1E1E"/>
                </a:solidFill>
                <a:effectLst/>
                <a:latin typeface="Lato" panose="020F0502020204030203" pitchFamily="34" charset="0"/>
              </a:rPr>
              <a:t>Fast on Fridays in honor of our Lord’s Passion. Implement different kinds of fasting such as “fasting” from gossiping, giving in to idle curiosity, complaining, criticizing, watching TV, drinking alcohol, smoking, or other activities that give one pleasure.</a:t>
            </a:r>
          </a:p>
        </p:txBody>
      </p:sp>
      <p:sp>
        <p:nvSpPr>
          <p:cNvPr id="4" name="TextBox 3">
            <a:extLst>
              <a:ext uri="{FF2B5EF4-FFF2-40B4-BE49-F238E27FC236}">
                <a16:creationId xmlns:a16="http://schemas.microsoft.com/office/drawing/2014/main" id="{6605EB73-3722-4B77-A1C9-B5B1744D851F}"/>
              </a:ext>
            </a:extLst>
          </p:cNvPr>
          <p:cNvSpPr txBox="1"/>
          <p:nvPr/>
        </p:nvSpPr>
        <p:spPr>
          <a:xfrm>
            <a:off x="542925" y="333375"/>
            <a:ext cx="6442789" cy="646331"/>
          </a:xfrm>
          <a:prstGeom prst="rect">
            <a:avLst/>
          </a:prstGeom>
          <a:noFill/>
        </p:spPr>
        <p:txBody>
          <a:bodyPr wrap="none" rtlCol="0">
            <a:spAutoFit/>
          </a:bodyPr>
          <a:lstStyle/>
          <a:p>
            <a:r>
              <a:rPr lang="en-US" b="1" i="0" dirty="0">
                <a:solidFill>
                  <a:srgbClr val="1E1E1E"/>
                </a:solidFill>
                <a:effectLst/>
                <a:latin typeface="Lato" panose="020F0502020204030203" pitchFamily="34" charset="0"/>
              </a:rPr>
              <a:t>How to Help the Holy Souls:  Winter Devotions and Practices</a:t>
            </a:r>
          </a:p>
          <a:p>
            <a:endParaRPr lang="en-US" dirty="0"/>
          </a:p>
        </p:txBody>
      </p:sp>
    </p:spTree>
    <p:extLst>
      <p:ext uri="{BB962C8B-B14F-4D97-AF65-F5344CB8AC3E}">
        <p14:creationId xmlns:p14="http://schemas.microsoft.com/office/powerpoint/2010/main" val="221051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9D5541-37A6-4BA1-BF14-28F3B72F6949}"/>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3200" dirty="0"/>
              <a:t>Saints have encouraged us to pray for the Holy Souls.</a:t>
            </a:r>
          </a:p>
        </p:txBody>
      </p:sp>
      <p:pic>
        <p:nvPicPr>
          <p:cNvPr id="2050" name="Picture 2" descr="The Saints Teach us to Pray for the Holy Souls – Missionaries of Divine  Revelation">
            <a:extLst>
              <a:ext uri="{FF2B5EF4-FFF2-40B4-BE49-F238E27FC236}">
                <a16:creationId xmlns:a16="http://schemas.microsoft.com/office/drawing/2014/main" id="{1BD75B97-3330-414D-8CC0-C7B483FFF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C99380-5A13-4E52-AB73-FD674EAEA1E0}"/>
              </a:ext>
            </a:extLst>
          </p:cNvPr>
          <p:cNvSpPr txBox="1"/>
          <p:nvPr/>
        </p:nvSpPr>
        <p:spPr>
          <a:xfrm>
            <a:off x="640080" y="504213"/>
            <a:ext cx="4729180" cy="1384995"/>
          </a:xfrm>
          <a:prstGeom prst="rect">
            <a:avLst/>
          </a:prstGeom>
          <a:noFill/>
        </p:spPr>
        <p:txBody>
          <a:bodyPr wrap="none" rtlCol="0">
            <a:spAutoFit/>
          </a:bodyPr>
          <a:lstStyle/>
          <a:p>
            <a:r>
              <a:rPr lang="en-US" sz="2800" b="1" i="0" dirty="0">
                <a:solidFill>
                  <a:srgbClr val="1E1E1E"/>
                </a:solidFill>
                <a:effectLst/>
                <a:latin typeface="Lato" panose="020F0502020204030203" pitchFamily="34" charset="0"/>
              </a:rPr>
              <a:t>How to Help the Holy Souls:</a:t>
            </a:r>
          </a:p>
          <a:p>
            <a:endParaRPr lang="en-US" sz="2800" b="1" i="0" dirty="0">
              <a:solidFill>
                <a:srgbClr val="1E1E1E"/>
              </a:solidFill>
              <a:effectLst/>
              <a:latin typeface="Lato" panose="020F0502020204030203" pitchFamily="34" charset="0"/>
            </a:endParaRPr>
          </a:p>
          <a:p>
            <a:r>
              <a:rPr lang="en-US" sz="2800" b="1" dirty="0">
                <a:solidFill>
                  <a:srgbClr val="1E1E1E"/>
                </a:solidFill>
                <a:latin typeface="Lato" panose="020F0502020204030203" pitchFamily="34" charset="0"/>
              </a:rPr>
              <a:t>Pray to the Saints</a:t>
            </a:r>
            <a:endParaRPr lang="en-US" sz="2800" dirty="0"/>
          </a:p>
        </p:txBody>
      </p:sp>
    </p:spTree>
    <p:extLst>
      <p:ext uri="{BB962C8B-B14F-4D97-AF65-F5344CB8AC3E}">
        <p14:creationId xmlns:p14="http://schemas.microsoft.com/office/powerpoint/2010/main" val="289303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73564E-B19E-4301-B645-907B26EE2544}"/>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0" i="0" dirty="0">
                <a:effectLst/>
                <a:latin typeface="+mj-lt"/>
                <a:ea typeface="+mj-ea"/>
                <a:cs typeface="+mj-cs"/>
              </a:rPr>
              <a:t>What have we learned from the saints?</a:t>
            </a:r>
            <a:endParaRPr lang="en-US" sz="4200" dirty="0">
              <a:latin typeface="+mj-lt"/>
              <a:ea typeface="+mj-ea"/>
              <a:cs typeface="+mj-cs"/>
            </a:endParaRP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66FE63-E38A-4B94-99C7-633FA5E68E67}"/>
              </a:ext>
            </a:extLst>
          </p:cNvPr>
          <p:cNvSpPr txBox="1"/>
          <p:nvPr/>
        </p:nvSpPr>
        <p:spPr>
          <a:xfrm>
            <a:off x="405031" y="3272366"/>
            <a:ext cx="4838701" cy="3434456"/>
          </a:xfrm>
          <a:prstGeom prst="rect">
            <a:avLst/>
          </a:prstGeom>
        </p:spPr>
        <p:txBody>
          <a:bodyPr vert="horz" lIns="91440" tIns="45720" rIns="91440" bIns="45720" rtlCol="0">
            <a:noAutofit/>
          </a:bodyPr>
          <a:lstStyle/>
          <a:p>
            <a:pPr>
              <a:lnSpc>
                <a:spcPct val="90000"/>
              </a:lnSpc>
              <a:spcAft>
                <a:spcPts val="600"/>
              </a:spcAft>
            </a:pPr>
            <a:r>
              <a:rPr lang="en-US" b="0" i="0" dirty="0">
                <a:effectLst/>
              </a:rPr>
              <a:t>We know there is a profound communion between the living and the dead. </a:t>
            </a:r>
          </a:p>
          <a:p>
            <a:pPr indent="-228600">
              <a:lnSpc>
                <a:spcPct val="90000"/>
              </a:lnSpc>
              <a:spcAft>
                <a:spcPts val="600"/>
              </a:spcAft>
              <a:buFont typeface="Arial" panose="020B0604020202020204" pitchFamily="34" charset="0"/>
              <a:buChar char="•"/>
            </a:pPr>
            <a:endParaRPr lang="en-US" b="0" i="0" dirty="0">
              <a:effectLst/>
            </a:endParaRPr>
          </a:p>
          <a:p>
            <a:pPr>
              <a:lnSpc>
                <a:spcPct val="90000"/>
              </a:lnSpc>
              <a:spcAft>
                <a:spcPts val="600"/>
              </a:spcAft>
            </a:pPr>
            <a:r>
              <a:rPr lang="en-US" b="0" i="0" dirty="0">
                <a:effectLst/>
              </a:rPr>
              <a:t>We know there are no borders between us and those who have gone before us. </a:t>
            </a:r>
          </a:p>
          <a:p>
            <a:pPr indent="-228600">
              <a:lnSpc>
                <a:spcPct val="90000"/>
              </a:lnSpc>
              <a:spcAft>
                <a:spcPts val="600"/>
              </a:spcAft>
              <a:buFont typeface="Arial" panose="020B0604020202020204" pitchFamily="34" charset="0"/>
              <a:buChar char="•"/>
            </a:pPr>
            <a:endParaRPr lang="en-US" b="0" i="0" dirty="0">
              <a:effectLst/>
            </a:endParaRPr>
          </a:p>
          <a:p>
            <a:pPr>
              <a:lnSpc>
                <a:spcPct val="90000"/>
              </a:lnSpc>
              <a:spcAft>
                <a:spcPts val="600"/>
              </a:spcAft>
            </a:pPr>
            <a:r>
              <a:rPr lang="en-US" b="0" i="0" dirty="0">
                <a:effectLst/>
              </a:rPr>
              <a:t>We know the power and great efficacy of our intercessory prayers. </a:t>
            </a:r>
          </a:p>
          <a:p>
            <a:pPr>
              <a:lnSpc>
                <a:spcPct val="90000"/>
              </a:lnSpc>
              <a:spcAft>
                <a:spcPts val="600"/>
              </a:spcAft>
            </a:pPr>
            <a:endParaRPr lang="en-US" sz="1600" b="0" i="0" dirty="0">
              <a:effectLst/>
            </a:endParaRPr>
          </a:p>
          <a:p>
            <a:pPr>
              <a:lnSpc>
                <a:spcPct val="90000"/>
              </a:lnSpc>
              <a:spcAft>
                <a:spcPts val="600"/>
              </a:spcAft>
            </a:pPr>
            <a:endParaRPr lang="en-US" sz="1600" dirty="0"/>
          </a:p>
        </p:txBody>
      </p:sp>
      <p:pic>
        <p:nvPicPr>
          <p:cNvPr id="18434" name="Picture 2">
            <a:extLst>
              <a:ext uri="{FF2B5EF4-FFF2-40B4-BE49-F238E27FC236}">
                <a16:creationId xmlns:a16="http://schemas.microsoft.com/office/drawing/2014/main" id="{78762A79-4EC8-4148-A725-C9A1C8E9F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24" r="16523" b="-1"/>
          <a:stretch/>
        </p:blipFill>
        <p:spPr bwMode="auto">
          <a:xfrm>
            <a:off x="5648762" y="10"/>
            <a:ext cx="6541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0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6414C2-7750-45CB-919B-3D22785EBCA8}"/>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Mary Asked Us to Pray for the Holy Souls: </a:t>
            </a:r>
            <a:r>
              <a:rPr lang="en-US" sz="3200" kern="1200">
                <a:solidFill>
                  <a:srgbClr val="FFFFFF"/>
                </a:solidFill>
                <a:latin typeface="+mj-lt"/>
                <a:ea typeface="+mj-ea"/>
                <a:cs typeface="+mj-cs"/>
              </a:rPr>
              <a:t>The Sacrifice Prayer </a:t>
            </a:r>
          </a:p>
        </p:txBody>
      </p:sp>
      <p:pic>
        <p:nvPicPr>
          <p:cNvPr id="7170" name="Picture 2">
            <a:extLst>
              <a:ext uri="{FF2B5EF4-FFF2-40B4-BE49-F238E27FC236}">
                <a16:creationId xmlns:a16="http://schemas.microsoft.com/office/drawing/2014/main" id="{FA80F8AC-969E-4FDE-B022-8E5159DAB9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38675" y="114527"/>
            <a:ext cx="68961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1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TextBox 2">
            <a:extLst>
              <a:ext uri="{FF2B5EF4-FFF2-40B4-BE49-F238E27FC236}">
                <a16:creationId xmlns:a16="http://schemas.microsoft.com/office/drawing/2014/main" id="{CFA4B854-C91C-47CD-A117-1CD845519BB1}"/>
              </a:ext>
            </a:extLst>
          </p:cNvPr>
          <p:cNvSpPr txBox="1"/>
          <p:nvPr/>
        </p:nvSpPr>
        <p:spPr>
          <a:xfrm>
            <a:off x="838200" y="643467"/>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rgbClr val="FFFFFF"/>
                </a:solidFill>
                <a:latin typeface="+mj-lt"/>
                <a:ea typeface="+mj-ea"/>
                <a:cs typeface="+mj-cs"/>
              </a:rPr>
              <a:t>Days most souls go to heaven</a:t>
            </a:r>
          </a:p>
        </p:txBody>
      </p:sp>
      <p:graphicFrame>
        <p:nvGraphicFramePr>
          <p:cNvPr id="5" name="TextBox 1">
            <a:extLst>
              <a:ext uri="{FF2B5EF4-FFF2-40B4-BE49-F238E27FC236}">
                <a16:creationId xmlns:a16="http://schemas.microsoft.com/office/drawing/2014/main" id="{F35AD287-0CAF-4382-8BB1-3A4282EEFF4D}"/>
              </a:ext>
            </a:extLst>
          </p:cNvPr>
          <p:cNvGraphicFramePr/>
          <p:nvPr>
            <p:extLst>
              <p:ext uri="{D42A27DB-BD31-4B8C-83A1-F6EECF244321}">
                <p14:modId xmlns:p14="http://schemas.microsoft.com/office/powerpoint/2010/main" val="112042046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31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DE34DC-259C-4F9F-A47E-5F39E5D4C7D8}"/>
              </a:ext>
            </a:extLst>
          </p:cNvPr>
          <p:cNvSpPr txBox="1"/>
          <p:nvPr/>
        </p:nvSpPr>
        <p:spPr>
          <a:xfrm>
            <a:off x="272350" y="191418"/>
            <a:ext cx="5567618" cy="59500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latin typeface="+mj-lt"/>
                <a:ea typeface="+mj-ea"/>
                <a:cs typeface="+mj-cs"/>
              </a:rPr>
              <a:t>Prayers for Specific People</a:t>
            </a:r>
          </a:p>
        </p:txBody>
      </p:sp>
      <p:sp>
        <p:nvSpPr>
          <p:cNvPr id="10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2FDE31-2906-4061-9713-CB6AE6531E8C}"/>
              </a:ext>
            </a:extLst>
          </p:cNvPr>
          <p:cNvSpPr txBox="1"/>
          <p:nvPr/>
        </p:nvSpPr>
        <p:spPr>
          <a:xfrm>
            <a:off x="137130" y="2691975"/>
            <a:ext cx="6349014" cy="4449845"/>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1600" b="1" dirty="0"/>
              <a:t>ACCLAMATIONS</a:t>
            </a:r>
            <a:r>
              <a:rPr lang="en-US" sz="1600" dirty="0"/>
              <a:t> (Acclamations are an ancient form of prayer. They were used as ejaculatory prayers in the liturgy and inscribed on tombs.) </a:t>
            </a:r>
          </a:p>
          <a:p>
            <a:pPr algn="ctr">
              <a:lnSpc>
                <a:spcPct val="90000"/>
              </a:lnSpc>
              <a:spcAft>
                <a:spcPts val="600"/>
              </a:spcAft>
            </a:pPr>
            <a:r>
              <a:rPr lang="en-US" sz="1600" dirty="0"/>
              <a:t>Jesus Christ, the Lion of the tribe of Judah, the root of David, has conquered. Alleluia! </a:t>
            </a:r>
          </a:p>
          <a:p>
            <a:pPr algn="ctr">
              <a:lnSpc>
                <a:spcPct val="90000"/>
              </a:lnSpc>
              <a:spcAft>
                <a:spcPts val="600"/>
              </a:spcAft>
            </a:pPr>
            <a:r>
              <a:rPr lang="en-US" sz="1600" dirty="0"/>
              <a:t>Have mercy on the souls of (names). </a:t>
            </a:r>
          </a:p>
          <a:p>
            <a:pPr algn="ctr">
              <a:lnSpc>
                <a:spcPct val="90000"/>
              </a:lnSpc>
              <a:spcAft>
                <a:spcPts val="600"/>
              </a:spcAft>
            </a:pPr>
            <a:r>
              <a:rPr lang="en-US" sz="1600" dirty="0"/>
              <a:t>Amen.</a:t>
            </a:r>
          </a:p>
          <a:p>
            <a:pPr>
              <a:lnSpc>
                <a:spcPct val="90000"/>
              </a:lnSpc>
              <a:spcAft>
                <a:spcPts val="600"/>
              </a:spcAft>
            </a:pPr>
            <a:r>
              <a:rPr lang="en-US" sz="1600" dirty="0"/>
              <a:t> O compassionate Father, Son, and Holy Spirit, have mercy on the souls of (names). Give them the rest. You keep for your saints.</a:t>
            </a:r>
          </a:p>
          <a:p>
            <a:pPr algn="ctr">
              <a:lnSpc>
                <a:spcPct val="90000"/>
              </a:lnSpc>
              <a:spcAft>
                <a:spcPts val="600"/>
              </a:spcAft>
            </a:pPr>
            <a:r>
              <a:rPr lang="en-US" dirty="0"/>
              <a:t> Amen. </a:t>
            </a:r>
          </a:p>
          <a:p>
            <a:pPr>
              <a:lnSpc>
                <a:spcPct val="90000"/>
              </a:lnSpc>
              <a:spcAft>
                <a:spcPts val="600"/>
              </a:spcAft>
            </a:pPr>
            <a:r>
              <a:rPr lang="en-US" sz="1600" b="1" dirty="0"/>
              <a:t>FOR DECEASED PARENT(S) </a:t>
            </a:r>
          </a:p>
          <a:p>
            <a:pPr algn="ctr">
              <a:lnSpc>
                <a:spcPct val="90000"/>
              </a:lnSpc>
              <a:spcAft>
                <a:spcPts val="600"/>
              </a:spcAft>
            </a:pPr>
            <a:r>
              <a:rPr lang="en-US" sz="1600" dirty="0"/>
              <a:t>Dear God, Father of our Savior, incline Your ear as I pray for my (father and/or mother), (mention name[s]), whom You have called from this life. </a:t>
            </a:r>
          </a:p>
          <a:p>
            <a:pPr algn="ctr">
              <a:lnSpc>
                <a:spcPct val="90000"/>
              </a:lnSpc>
              <a:spcAft>
                <a:spcPts val="600"/>
              </a:spcAft>
            </a:pPr>
            <a:r>
              <a:rPr lang="en-US" sz="1600" dirty="0"/>
              <a:t>In Your most tender mercy, recall (his/her/their) kindness, generosity,</a:t>
            </a:r>
          </a:p>
          <a:p>
            <a:pPr algn="ctr">
              <a:lnSpc>
                <a:spcPct val="90000"/>
              </a:lnSpc>
              <a:spcAft>
                <a:spcPts val="600"/>
              </a:spcAft>
            </a:pPr>
            <a:r>
              <a:rPr lang="en-US" sz="1600" dirty="0"/>
              <a:t> love, and devotion to duty. </a:t>
            </a:r>
          </a:p>
          <a:p>
            <a:pPr algn="ctr">
              <a:lnSpc>
                <a:spcPct val="90000"/>
              </a:lnSpc>
              <a:spcAft>
                <a:spcPts val="600"/>
              </a:spcAft>
            </a:pPr>
            <a:r>
              <a:rPr lang="en-US" sz="1600" dirty="0"/>
              <a:t>May (he/she/ they) attain that Beatific Vision which You have reserved for those who love You and do Your will.</a:t>
            </a:r>
          </a:p>
          <a:p>
            <a:pPr algn="ctr">
              <a:lnSpc>
                <a:spcPct val="90000"/>
              </a:lnSpc>
              <a:spcAft>
                <a:spcPts val="600"/>
              </a:spcAft>
            </a:pPr>
            <a:r>
              <a:rPr lang="en-US" sz="1600" dirty="0"/>
              <a:t> Amen. </a:t>
            </a:r>
          </a:p>
          <a:p>
            <a:pPr indent="-228600">
              <a:lnSpc>
                <a:spcPct val="90000"/>
              </a:lnSpc>
              <a:spcAft>
                <a:spcPts val="600"/>
              </a:spcAft>
              <a:buFont typeface="Arial" panose="020B0604020202020204" pitchFamily="34" charset="0"/>
              <a:buChar char="•"/>
            </a:pPr>
            <a:endParaRPr lang="en-US" sz="700" dirty="0"/>
          </a:p>
        </p:txBody>
      </p:sp>
      <p:pic>
        <p:nvPicPr>
          <p:cNvPr id="1026" name="Picture 2" descr="Prayer for you – Hold my Hands">
            <a:extLst>
              <a:ext uri="{FF2B5EF4-FFF2-40B4-BE49-F238E27FC236}">
                <a16:creationId xmlns:a16="http://schemas.microsoft.com/office/drawing/2014/main" id="{25CC0035-B489-49C2-819A-8516F5BF4F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38" r="25309" b="-1"/>
          <a:stretch/>
        </p:blipFill>
        <p:spPr bwMode="auto">
          <a:xfrm>
            <a:off x="6229697" y="0"/>
            <a:ext cx="6696231" cy="667599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AE530-AD6B-48BD-8783-1BD0E39FADAC}"/>
              </a:ext>
            </a:extLst>
          </p:cNvPr>
          <p:cNvSpPr txBox="1"/>
          <p:nvPr/>
        </p:nvSpPr>
        <p:spPr>
          <a:xfrm>
            <a:off x="272350" y="877426"/>
            <a:ext cx="6092567" cy="1723549"/>
          </a:xfrm>
          <a:prstGeom prst="rect">
            <a:avLst/>
          </a:prstGeom>
          <a:noFill/>
        </p:spPr>
        <p:txBody>
          <a:bodyPr wrap="square" rtlCol="0">
            <a:spAutoFit/>
          </a:bodyPr>
          <a:lstStyle/>
          <a:p>
            <a:r>
              <a:rPr lang="en-US" sz="2200" dirty="0"/>
              <a:t>Bring all those you love who have gone before you before the Lord in the Blessed Sacrament. Jesus loves these souls and He wants us to pray and intercede on their behalf. </a:t>
            </a:r>
          </a:p>
          <a:p>
            <a:endParaRPr lang="en-US" dirty="0"/>
          </a:p>
        </p:txBody>
      </p:sp>
    </p:spTree>
    <p:extLst>
      <p:ext uri="{BB962C8B-B14F-4D97-AF65-F5344CB8AC3E}">
        <p14:creationId xmlns:p14="http://schemas.microsoft.com/office/powerpoint/2010/main" val="6877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696B3-FC76-432A-90F3-4120D2CF53E6}"/>
              </a:ext>
            </a:extLst>
          </p:cNvPr>
          <p:cNvSpPr txBox="1"/>
          <p:nvPr/>
        </p:nvSpPr>
        <p:spPr>
          <a:xfrm>
            <a:off x="33701" y="90398"/>
            <a:ext cx="4013406" cy="523220"/>
          </a:xfrm>
          <a:prstGeom prst="rect">
            <a:avLst/>
          </a:prstGeom>
          <a:noFill/>
        </p:spPr>
        <p:txBody>
          <a:bodyPr wrap="none" rtlCol="0">
            <a:spAutoFit/>
          </a:bodyPr>
          <a:lstStyle/>
          <a:p>
            <a:r>
              <a:rPr lang="en-US" sz="2800" dirty="0"/>
              <a:t>Prayers for Specific People</a:t>
            </a:r>
          </a:p>
        </p:txBody>
      </p:sp>
      <p:sp>
        <p:nvSpPr>
          <p:cNvPr id="4" name="TextBox 3">
            <a:extLst>
              <a:ext uri="{FF2B5EF4-FFF2-40B4-BE49-F238E27FC236}">
                <a16:creationId xmlns:a16="http://schemas.microsoft.com/office/drawing/2014/main" id="{522470E6-8802-47D4-805C-D51C82C90B7D}"/>
              </a:ext>
            </a:extLst>
          </p:cNvPr>
          <p:cNvSpPr txBox="1"/>
          <p:nvPr/>
        </p:nvSpPr>
        <p:spPr>
          <a:xfrm>
            <a:off x="430679" y="6459825"/>
            <a:ext cx="8706774" cy="307777"/>
          </a:xfrm>
          <a:prstGeom prst="rect">
            <a:avLst/>
          </a:prstGeom>
          <a:noFill/>
        </p:spPr>
        <p:txBody>
          <a:bodyPr wrap="square">
            <a:spAutoFit/>
          </a:bodyPr>
          <a:lstStyle/>
          <a:p>
            <a:r>
              <a:rPr lang="en-US" sz="1400" dirty="0"/>
              <a:t>From Prayers, Promises, and Devotions for the Holy Souls in Purgatory by Susan </a:t>
            </a:r>
            <a:r>
              <a:rPr lang="en-US" sz="1400" dirty="0" err="1"/>
              <a:t>Tassone</a:t>
            </a:r>
            <a:endParaRPr lang="en-US" sz="1400" dirty="0"/>
          </a:p>
        </p:txBody>
      </p:sp>
      <p:sp>
        <p:nvSpPr>
          <p:cNvPr id="6" name="TextBox 5">
            <a:extLst>
              <a:ext uri="{FF2B5EF4-FFF2-40B4-BE49-F238E27FC236}">
                <a16:creationId xmlns:a16="http://schemas.microsoft.com/office/drawing/2014/main" id="{29304495-11A4-4482-AEDD-EA2DE53741E2}"/>
              </a:ext>
            </a:extLst>
          </p:cNvPr>
          <p:cNvSpPr txBox="1"/>
          <p:nvPr/>
        </p:nvSpPr>
        <p:spPr>
          <a:xfrm>
            <a:off x="4123307" y="613618"/>
            <a:ext cx="7905750" cy="5632311"/>
          </a:xfrm>
          <a:prstGeom prst="rect">
            <a:avLst/>
          </a:prstGeom>
          <a:noFill/>
        </p:spPr>
        <p:txBody>
          <a:bodyPr wrap="square">
            <a:spAutoFit/>
          </a:bodyPr>
          <a:lstStyle/>
          <a:p>
            <a:r>
              <a:rPr lang="en-US" sz="1800" b="1" dirty="0"/>
              <a:t>FOR A HUSBAND OR WIFE </a:t>
            </a:r>
          </a:p>
          <a:p>
            <a:pPr algn="ctr"/>
            <a:r>
              <a:rPr lang="en-US" sz="1800" dirty="0"/>
              <a:t>O Lord of mercy, I pray that You will keep in your care the soul of (name), </a:t>
            </a:r>
          </a:p>
          <a:p>
            <a:pPr algn="ctr"/>
            <a:r>
              <a:rPr lang="en-US" sz="1800" dirty="0"/>
              <a:t>who was my soul mate, companion, and dearest friend in this life. </a:t>
            </a:r>
          </a:p>
          <a:p>
            <a:pPr algn="ctr"/>
            <a:r>
              <a:rPr lang="en-US" sz="1800" dirty="0"/>
              <a:t>Grant my beloved Your assurance of final salvation in the company of the saints.</a:t>
            </a:r>
          </a:p>
          <a:p>
            <a:pPr algn="ctr"/>
            <a:r>
              <a:rPr lang="en-US" sz="1800" dirty="0"/>
              <a:t> Amen</a:t>
            </a:r>
          </a:p>
          <a:p>
            <a:endParaRPr lang="en-US" sz="1800" dirty="0"/>
          </a:p>
          <a:p>
            <a:r>
              <a:rPr lang="en-US" sz="1800" dirty="0"/>
              <a:t> </a:t>
            </a:r>
            <a:r>
              <a:rPr lang="en-US" sz="1800" b="1" dirty="0"/>
              <a:t>FOR LOVED ONES AND FRIENDS </a:t>
            </a:r>
          </a:p>
          <a:p>
            <a:pPr algn="ctr"/>
            <a:r>
              <a:rPr lang="en-US" sz="1800" dirty="0"/>
              <a:t>O most loving and gracious Savior, </a:t>
            </a:r>
          </a:p>
          <a:p>
            <a:pPr algn="ctr"/>
            <a:r>
              <a:rPr lang="en-US" sz="1800" dirty="0"/>
              <a:t>I implore Your mercy on behalf of the souls of those very dear to me: (names). </a:t>
            </a:r>
          </a:p>
          <a:p>
            <a:pPr algn="ctr"/>
            <a:r>
              <a:rPr lang="en-US" sz="1800" dirty="0"/>
              <a:t>My God, pour forth Your blessings and Your mercies upon all persons </a:t>
            </a:r>
          </a:p>
          <a:p>
            <a:pPr algn="ctr"/>
            <a:r>
              <a:rPr lang="en-US" sz="1800" dirty="0"/>
              <a:t>and upon all souls in purgatory </a:t>
            </a:r>
          </a:p>
          <a:p>
            <a:pPr algn="ctr"/>
            <a:r>
              <a:rPr lang="en-US" sz="1800" dirty="0"/>
              <a:t>for whom, by reason of charity, gratitude, and friendship, </a:t>
            </a:r>
          </a:p>
          <a:p>
            <a:pPr algn="ctr"/>
            <a:r>
              <a:rPr lang="en-US" sz="1800" dirty="0"/>
              <a:t>I am bound or desire to pray. </a:t>
            </a:r>
          </a:p>
          <a:p>
            <a:pPr algn="ctr"/>
            <a:r>
              <a:rPr lang="en-US" sz="1800" dirty="0"/>
              <a:t>May they now find relief from their temporary suffering through the intercession of this prayer and the benevolence of the saints who already are present to you. </a:t>
            </a:r>
          </a:p>
          <a:p>
            <a:pPr algn="ctr"/>
            <a:r>
              <a:rPr lang="en-US" sz="1800" dirty="0"/>
              <a:t>Amen. </a:t>
            </a:r>
          </a:p>
          <a:p>
            <a:endParaRPr lang="en-US" sz="1800" dirty="0"/>
          </a:p>
          <a:p>
            <a:r>
              <a:rPr lang="en-US" sz="1800" b="1" dirty="0"/>
              <a:t>FOR THE NEWBORN, THE UNBORN, OR THE MISCARRIED </a:t>
            </a:r>
          </a:p>
          <a:p>
            <a:pPr algn="ctr"/>
            <a:r>
              <a:rPr lang="en-US" sz="1800" dirty="0"/>
              <a:t>(Name), our (son or daughter), ours for a little while, pray for us. </a:t>
            </a:r>
          </a:p>
          <a:p>
            <a:pPr algn="ctr"/>
            <a:r>
              <a:rPr lang="en-US" sz="1800" dirty="0"/>
              <a:t>Amen. </a:t>
            </a:r>
          </a:p>
        </p:txBody>
      </p:sp>
      <p:pic>
        <p:nvPicPr>
          <p:cNvPr id="2050" name="Picture 2" descr="The Holy Souls – The Church Suffering | Help The Holy Souls">
            <a:extLst>
              <a:ext uri="{FF2B5EF4-FFF2-40B4-BE49-F238E27FC236}">
                <a16:creationId xmlns:a16="http://schemas.microsoft.com/office/drawing/2014/main" id="{73355A2E-E89F-4E17-98D8-64F18C72D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60" y="1280334"/>
            <a:ext cx="3909772" cy="357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2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C752E-6C4F-4437-97AF-AF16E2BE7337}"/>
              </a:ext>
            </a:extLst>
          </p:cNvPr>
          <p:cNvSpPr txBox="1"/>
          <p:nvPr/>
        </p:nvSpPr>
        <p:spPr>
          <a:xfrm>
            <a:off x="630935" y="287014"/>
            <a:ext cx="7634175" cy="55636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kern="1200" dirty="0">
                <a:solidFill>
                  <a:schemeClr val="tx1"/>
                </a:solidFill>
                <a:latin typeface="+mj-lt"/>
                <a:ea typeface="+mj-ea"/>
                <a:cs typeface="+mj-cs"/>
              </a:rPr>
              <a:t>How Can the AOD Confraternity Help the Holy Souls</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54A81B0-7224-4C6C-B78F-67192A80289D}"/>
              </a:ext>
            </a:extLst>
          </p:cNvPr>
          <p:cNvSpPr txBox="1"/>
          <p:nvPr/>
        </p:nvSpPr>
        <p:spPr>
          <a:xfrm>
            <a:off x="218864" y="2441595"/>
            <a:ext cx="6084400" cy="4273255"/>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endParaRPr lang="en-US" sz="1000" dirty="0"/>
          </a:p>
          <a:p>
            <a:pPr marL="285750" indent="-285750">
              <a:lnSpc>
                <a:spcPct val="90000"/>
              </a:lnSpc>
              <a:spcAft>
                <a:spcPts val="600"/>
              </a:spcAft>
              <a:buFont typeface="Arial" panose="020B0604020202020204" pitchFamily="34" charset="0"/>
              <a:buChar char="•"/>
            </a:pPr>
            <a:r>
              <a:rPr lang="en-US" dirty="0"/>
              <a:t>Create a Monthly Bulletin Focus: share information on Purgatory, how to avoid it, and how to help the Holy Souls</a:t>
            </a:r>
          </a:p>
          <a:p>
            <a:pPr marL="285750" indent="-285750">
              <a:lnSpc>
                <a:spcPct val="90000"/>
              </a:lnSpc>
              <a:spcAft>
                <a:spcPts val="600"/>
              </a:spcAft>
              <a:buFont typeface="Arial" panose="020B0604020202020204" pitchFamily="34" charset="0"/>
              <a:buChar char="•"/>
            </a:pPr>
            <a:r>
              <a:rPr lang="en-US" dirty="0"/>
              <a:t>Distribute Commitment Calendars to anyone interested in doing something everyday to help the Holy Souls</a:t>
            </a:r>
          </a:p>
          <a:p>
            <a:pPr marL="285750" indent="-285750">
              <a:lnSpc>
                <a:spcPct val="90000"/>
              </a:lnSpc>
              <a:spcAft>
                <a:spcPts val="600"/>
              </a:spcAft>
              <a:buFont typeface="Arial" panose="020B0604020202020204" pitchFamily="34" charset="0"/>
              <a:buChar char="•"/>
            </a:pPr>
            <a:r>
              <a:rPr lang="en-US" dirty="0"/>
              <a:t>Share Purgatory Prayer pamphlets and books on Purgatory with parishioners</a:t>
            </a:r>
          </a:p>
          <a:p>
            <a:pPr marL="285750" indent="-285750">
              <a:lnSpc>
                <a:spcPct val="90000"/>
              </a:lnSpc>
              <a:spcAft>
                <a:spcPts val="600"/>
              </a:spcAft>
              <a:buFont typeface="Arial" panose="020B0604020202020204" pitchFamily="34" charset="0"/>
              <a:buChar char="•"/>
            </a:pPr>
            <a:r>
              <a:rPr lang="en-US" dirty="0"/>
              <a:t>Begin a St. Padre Purgatory Box to pray for a different group of departed souls each day</a:t>
            </a:r>
          </a:p>
          <a:p>
            <a:pPr marL="285750" indent="-285750">
              <a:lnSpc>
                <a:spcPct val="90000"/>
              </a:lnSpc>
              <a:spcAft>
                <a:spcPts val="600"/>
              </a:spcAft>
              <a:buFont typeface="Arial" panose="020B0604020202020204" pitchFamily="34" charset="0"/>
              <a:buChar char="•"/>
            </a:pPr>
            <a:r>
              <a:rPr lang="en-US" dirty="0"/>
              <a:t>Offer Masses for the Holy Souls every month</a:t>
            </a:r>
          </a:p>
          <a:p>
            <a:pPr marL="285750" indent="-285750">
              <a:lnSpc>
                <a:spcPct val="90000"/>
              </a:lnSpc>
              <a:spcAft>
                <a:spcPts val="600"/>
              </a:spcAft>
              <a:buFont typeface="Arial" panose="020B0604020202020204" pitchFamily="34" charset="0"/>
              <a:buChar char="•"/>
            </a:pPr>
            <a:r>
              <a:rPr lang="en-US" dirty="0"/>
              <a:t>Develop seasonal practices for our Church to participate in </a:t>
            </a:r>
          </a:p>
          <a:p>
            <a:pPr marL="285750" indent="-285750">
              <a:lnSpc>
                <a:spcPct val="90000"/>
              </a:lnSpc>
              <a:spcAft>
                <a:spcPts val="600"/>
              </a:spcAft>
              <a:buFont typeface="Arial" panose="020B0604020202020204" pitchFamily="34" charset="0"/>
              <a:buChar char="•"/>
            </a:pPr>
            <a:r>
              <a:rPr lang="en-US" dirty="0"/>
              <a:t>Sponsor Monthly Purgatory Prayer meetings for all who wish to attend. We will pray for all the deceased family and friends of parishioners from the prior month.</a:t>
            </a:r>
          </a:p>
          <a:p>
            <a:pPr marL="285750" indent="-285750">
              <a:lnSpc>
                <a:spcPct val="90000"/>
              </a:lnSpc>
              <a:spcAft>
                <a:spcPts val="600"/>
              </a:spcAft>
              <a:buFont typeface="Arial" panose="020B0604020202020204" pitchFamily="34" charset="0"/>
              <a:buChar char="•"/>
            </a:pPr>
            <a:r>
              <a:rPr lang="en-US" dirty="0"/>
              <a:t>Pray for the deceased at the request of the family or friends.</a:t>
            </a:r>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p:txBody>
      </p:sp>
      <p:pic>
        <p:nvPicPr>
          <p:cNvPr id="21506" name="Picture 2" descr="Our Duty of Mercy | The Divine Mercy">
            <a:extLst>
              <a:ext uri="{FF2B5EF4-FFF2-40B4-BE49-F238E27FC236}">
                <a16:creationId xmlns:a16="http://schemas.microsoft.com/office/drawing/2014/main" id="{77F2EF50-85B6-4067-AE6E-D8C0FA3289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6904" y="1396632"/>
            <a:ext cx="5458968" cy="3632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2A64F3-84D9-45DB-9C37-0C6C20D55D2E}"/>
              </a:ext>
            </a:extLst>
          </p:cNvPr>
          <p:cNvSpPr txBox="1"/>
          <p:nvPr/>
        </p:nvSpPr>
        <p:spPr>
          <a:xfrm>
            <a:off x="426128" y="1130393"/>
            <a:ext cx="4905987" cy="1409617"/>
          </a:xfrm>
          <a:prstGeom prst="rect">
            <a:avLst/>
          </a:prstGeom>
          <a:noFill/>
        </p:spPr>
        <p:txBody>
          <a:bodyPr wrap="square" rtlCol="0">
            <a:spAutoFit/>
          </a:bodyPr>
          <a:lstStyle/>
          <a:p>
            <a:pPr>
              <a:lnSpc>
                <a:spcPct val="90000"/>
              </a:lnSpc>
              <a:spcAft>
                <a:spcPts val="600"/>
              </a:spcAft>
            </a:pPr>
            <a:r>
              <a:rPr lang="en-US" sz="1600" dirty="0"/>
              <a:t>We can all do something to help the Church Penitent on their journey to joining the Church Triumphant.  </a:t>
            </a:r>
          </a:p>
          <a:p>
            <a:pPr>
              <a:lnSpc>
                <a:spcPct val="90000"/>
              </a:lnSpc>
              <a:spcAft>
                <a:spcPts val="600"/>
              </a:spcAft>
            </a:pPr>
            <a:r>
              <a:rPr lang="en-US" sz="1600" dirty="0"/>
              <a:t>It is an important act of mercy which Mary has asked us to do.  For starters, we can:</a:t>
            </a:r>
          </a:p>
          <a:p>
            <a:endParaRPr lang="en-US" dirty="0"/>
          </a:p>
        </p:txBody>
      </p:sp>
    </p:spTree>
    <p:extLst>
      <p:ext uri="{BB962C8B-B14F-4D97-AF65-F5344CB8AC3E}">
        <p14:creationId xmlns:p14="http://schemas.microsoft.com/office/powerpoint/2010/main" val="241236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B51CDF-570F-A110-8C5D-833FBA2CE34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R="0">
              <a:lnSpc>
                <a:spcPct val="90000"/>
              </a:lnSpc>
              <a:spcBef>
                <a:spcPct val="0"/>
              </a:spcBef>
              <a:spcAft>
                <a:spcPts val="600"/>
              </a:spcAft>
            </a:pPr>
            <a:r>
              <a:rPr lang="en-US" sz="4200" b="1" i="0" kern="1200" spc="-50">
                <a:solidFill>
                  <a:schemeClr val="tx1"/>
                </a:solidFill>
                <a:effectLst/>
                <a:latin typeface="+mj-lt"/>
                <a:ea typeface="+mj-ea"/>
                <a:cs typeface="+mj-cs"/>
              </a:rPr>
              <a:t>SUGGESTIONS OF ORGANIZING A CONFRATERNITY IN OUR PARISH FAMILY             </a:t>
            </a:r>
            <a:endParaRPr lang="en-US" sz="4200" kern="1200">
              <a:solidFill>
                <a:schemeClr val="tx1"/>
              </a:solidFill>
              <a:effectLst/>
              <a:latin typeface="+mj-lt"/>
              <a:ea typeface="+mj-ea"/>
              <a:cs typeface="+mj-cs"/>
            </a:endParaRP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447B20-C87E-4414-8A14-78EB46F696C6}"/>
              </a:ext>
            </a:extLst>
          </p:cNvPr>
          <p:cNvSpPr txBox="1"/>
          <p:nvPr/>
        </p:nvSpPr>
        <p:spPr>
          <a:xfrm>
            <a:off x="838200" y="1923373"/>
            <a:ext cx="11023092" cy="4696969"/>
          </a:xfrm>
          <a:prstGeom prst="rect">
            <a:avLst/>
          </a:prstGeom>
        </p:spPr>
        <p:txBody>
          <a:bodyPr vert="horz" lIns="91440" tIns="45720" rIns="91440" bIns="45720" rtlCol="0">
            <a:normAutofit lnSpcReduction="10000"/>
          </a:bodyPr>
          <a:lstStyle/>
          <a:p>
            <a:pPr marR="0" indent="-228600">
              <a:lnSpc>
                <a:spcPct val="90000"/>
              </a:lnSpc>
              <a:spcBef>
                <a:spcPts val="0"/>
              </a:spcBef>
              <a:spcAft>
                <a:spcPts val="600"/>
              </a:spcAft>
              <a:buFont typeface="Arial" panose="020B0604020202020204" pitchFamily="34" charset="0"/>
              <a:buChar char="•"/>
            </a:pPr>
            <a:r>
              <a:rPr lang="en-US" sz="1900" b="1" dirty="0">
                <a:effectLst/>
              </a:rPr>
              <a:t>THE MISSION OF THE CONFRATERNITY FOR HOLY SOULS OF THE ARCHDIOCESE OF DETROIT</a:t>
            </a:r>
            <a:endParaRPr lang="en-US" sz="1900" dirty="0">
              <a:effectLst/>
            </a:endParaRPr>
          </a:p>
          <a:p>
            <a:pPr marL="914400" marR="1714500">
              <a:lnSpc>
                <a:spcPct val="90000"/>
              </a:lnSpc>
              <a:spcBef>
                <a:spcPts val="0"/>
              </a:spcBef>
              <a:spcAft>
                <a:spcPts val="600"/>
              </a:spcAft>
            </a:pPr>
            <a:r>
              <a:rPr lang="en-US" sz="2400" i="1" dirty="0">
                <a:effectLst/>
              </a:rPr>
              <a:t>Every soul should have the opportunity to enter heaven. This is the basic message of the Gospel” (Mt 28:17-20; Col 3:1-3).</a:t>
            </a:r>
            <a:endParaRPr lang="en-US" sz="2400" dirty="0">
              <a:effectLst/>
            </a:endParaRPr>
          </a:p>
          <a:p>
            <a:pPr marR="0" indent="-228600">
              <a:lnSpc>
                <a:spcPct val="90000"/>
              </a:lnSpc>
              <a:spcBef>
                <a:spcPts val="0"/>
              </a:spcBef>
              <a:spcAft>
                <a:spcPts val="600"/>
              </a:spcAft>
              <a:buFont typeface="Arial" panose="020B0604020202020204" pitchFamily="34" charset="0"/>
              <a:buChar char="•"/>
            </a:pPr>
            <a:r>
              <a:rPr lang="en-US" sz="2400" dirty="0">
                <a:effectLst/>
              </a:rPr>
              <a:t>The mission and intention are to pray for souls in purgatory as a vocation and mission of mercy to relieve and gain release for suffering souls in Purgatory who can no longer help themselves.  </a:t>
            </a:r>
          </a:p>
          <a:p>
            <a:pPr marL="0" marR="0" indent="-228600">
              <a:lnSpc>
                <a:spcPct val="90000"/>
              </a:lnSpc>
              <a:spcBef>
                <a:spcPts val="0"/>
              </a:spcBef>
              <a:spcAft>
                <a:spcPts val="600"/>
              </a:spcAft>
              <a:buFont typeface="Arial" panose="020B0604020202020204" pitchFamily="34" charset="0"/>
              <a:buChar char="•"/>
            </a:pPr>
            <a:r>
              <a:rPr lang="en-US" sz="2400" dirty="0">
                <a:effectLst/>
              </a:rPr>
              <a:t>The intention of the Confraternity for Holy Souls is to help the faithful:</a:t>
            </a:r>
          </a:p>
          <a:p>
            <a:pPr marL="1257300" marR="0" lvl="2" indent="-342900">
              <a:lnSpc>
                <a:spcPct val="90000"/>
              </a:lnSpc>
              <a:spcBef>
                <a:spcPts val="0"/>
              </a:spcBef>
              <a:spcAft>
                <a:spcPts val="600"/>
              </a:spcAft>
              <a:buFont typeface="Wingdings" pitchFamily="2" charset="2"/>
              <a:buChar char="ü"/>
            </a:pPr>
            <a:r>
              <a:rPr lang="en-US" sz="2400" dirty="0">
                <a:effectLst/>
              </a:rPr>
              <a:t>Know and understand how to pray for the souls in purgatory</a:t>
            </a:r>
          </a:p>
          <a:p>
            <a:pPr marL="1257300" marR="0" lvl="2" indent="-342900">
              <a:lnSpc>
                <a:spcPct val="90000"/>
              </a:lnSpc>
              <a:spcBef>
                <a:spcPts val="0"/>
              </a:spcBef>
              <a:spcAft>
                <a:spcPts val="600"/>
              </a:spcAft>
              <a:buFont typeface="Wingdings" pitchFamily="2" charset="2"/>
              <a:buChar char="ü"/>
            </a:pPr>
            <a:r>
              <a:rPr lang="en-US" sz="2400" dirty="0">
                <a:effectLst/>
              </a:rPr>
              <a:t>Know and understand the Church’s teaching on indulgences</a:t>
            </a:r>
          </a:p>
          <a:p>
            <a:pPr marL="1257300" marR="0" lvl="2" indent="-342900">
              <a:lnSpc>
                <a:spcPct val="90000"/>
              </a:lnSpc>
              <a:spcBef>
                <a:spcPts val="0"/>
              </a:spcBef>
              <a:spcAft>
                <a:spcPts val="600"/>
              </a:spcAft>
              <a:buFont typeface="Wingdings" pitchFamily="2" charset="2"/>
              <a:buChar char="ü"/>
            </a:pPr>
            <a:r>
              <a:rPr lang="en-US" sz="2400" dirty="0">
                <a:effectLst/>
              </a:rPr>
              <a:t>The Four Last Things (Death, Judgment, Heaven, Hell)</a:t>
            </a:r>
          </a:p>
          <a:p>
            <a:pPr marL="0" marR="0" indent="-228600">
              <a:lnSpc>
                <a:spcPct val="90000"/>
              </a:lnSpc>
              <a:spcBef>
                <a:spcPts val="0"/>
              </a:spcBef>
              <a:spcAft>
                <a:spcPts val="600"/>
              </a:spcAft>
              <a:buFont typeface="Arial" panose="020B0604020202020204" pitchFamily="34" charset="0"/>
              <a:buChar char="•"/>
            </a:pPr>
            <a:r>
              <a:rPr lang="en-US" sz="2400" dirty="0">
                <a:effectLst/>
              </a:rPr>
              <a:t>Another important aspect of the Confraternity is to guide the faithful in offering prayers, Masses, the exercise of indulgences, and understanding the doctrine of suffering associated with souls in purgatory and incomplete suffering.</a:t>
            </a:r>
            <a:r>
              <a:rPr lang="en-US" sz="2400" b="1" dirty="0">
                <a:effectLst/>
              </a:rPr>
              <a:t> </a:t>
            </a:r>
            <a:endParaRPr lang="en-US" sz="2400" dirty="0">
              <a:effectLst/>
            </a:endParaRPr>
          </a:p>
        </p:txBody>
      </p:sp>
    </p:spTree>
    <p:extLst>
      <p:ext uri="{BB962C8B-B14F-4D97-AF65-F5344CB8AC3E}">
        <p14:creationId xmlns:p14="http://schemas.microsoft.com/office/powerpoint/2010/main" val="97668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5931B6-9861-4117-B176-69B996A38191}"/>
              </a:ext>
            </a:extLst>
          </p:cNvPr>
          <p:cNvPicPr>
            <a:picLocks noChangeAspect="1"/>
          </p:cNvPicPr>
          <p:nvPr/>
        </p:nvPicPr>
        <p:blipFill rotWithShape="1">
          <a:blip r:embed="rId3"/>
          <a:srcRect t="23677" b="5106"/>
          <a:stretch/>
        </p:blipFill>
        <p:spPr>
          <a:xfrm>
            <a:off x="-3047" y="-109728"/>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 name="TextBox 2">
            <a:extLst>
              <a:ext uri="{FF2B5EF4-FFF2-40B4-BE49-F238E27FC236}">
                <a16:creationId xmlns:a16="http://schemas.microsoft.com/office/drawing/2014/main" id="{B2EA1862-D12E-43D4-A479-A9C1BC41CC80}"/>
              </a:ext>
            </a:extLst>
          </p:cNvPr>
          <p:cNvSpPr txBox="1"/>
          <p:nvPr/>
        </p:nvSpPr>
        <p:spPr>
          <a:xfrm>
            <a:off x="5236463" y="4252521"/>
            <a:ext cx="6897626" cy="1399223"/>
          </a:xfrm>
          <a:prstGeom prst="rect">
            <a:avLst/>
          </a:prstGeom>
        </p:spPr>
        <p:txBody>
          <a:bodyPr vert="horz" lIns="91440" tIns="45720" rIns="91440" bIns="45720" rtlCol="0" anchor="ctr">
            <a:normAutofit/>
          </a:bodyPr>
          <a:lstStyle/>
          <a:p>
            <a:pPr>
              <a:lnSpc>
                <a:spcPct val="90000"/>
              </a:lnSpc>
              <a:spcAft>
                <a:spcPts val="600"/>
              </a:spcAft>
            </a:pPr>
            <a:r>
              <a:rPr lang="en-US" sz="2200" dirty="0"/>
              <a:t>St. Gertrude showed "tender sympathy towards the souls in purgatory" and urged prayers for them. </a:t>
            </a:r>
          </a:p>
        </p:txBody>
      </p:sp>
      <p:sp>
        <p:nvSpPr>
          <p:cNvPr id="4" name="TextBox 3">
            <a:extLst>
              <a:ext uri="{FF2B5EF4-FFF2-40B4-BE49-F238E27FC236}">
                <a16:creationId xmlns:a16="http://schemas.microsoft.com/office/drawing/2014/main" id="{A5E0050E-99B5-4D6C-8247-ED94CCC36461}"/>
              </a:ext>
            </a:extLst>
          </p:cNvPr>
          <p:cNvSpPr txBox="1"/>
          <p:nvPr/>
        </p:nvSpPr>
        <p:spPr>
          <a:xfrm>
            <a:off x="274320" y="4340464"/>
            <a:ext cx="2971776" cy="830997"/>
          </a:xfrm>
          <a:prstGeom prst="rect">
            <a:avLst/>
          </a:prstGeom>
          <a:noFill/>
        </p:spPr>
        <p:txBody>
          <a:bodyPr wrap="none" rtlCol="0">
            <a:spAutoFit/>
          </a:bodyPr>
          <a:lstStyle/>
          <a:p>
            <a:r>
              <a:rPr lang="en-US" sz="2400" dirty="0"/>
              <a:t>Pray to</a:t>
            </a:r>
          </a:p>
          <a:p>
            <a:r>
              <a:rPr lang="en-US" sz="2400" dirty="0"/>
              <a:t>St. Gertrude the Great</a:t>
            </a:r>
          </a:p>
        </p:txBody>
      </p:sp>
      <p:sp>
        <p:nvSpPr>
          <p:cNvPr id="5" name="TextBox 4">
            <a:extLst>
              <a:ext uri="{FF2B5EF4-FFF2-40B4-BE49-F238E27FC236}">
                <a16:creationId xmlns:a16="http://schemas.microsoft.com/office/drawing/2014/main" id="{20A45D21-2D5B-438D-BE3D-183FFF650246}"/>
              </a:ext>
            </a:extLst>
          </p:cNvPr>
          <p:cNvSpPr txBox="1"/>
          <p:nvPr/>
        </p:nvSpPr>
        <p:spPr>
          <a:xfrm>
            <a:off x="-3047" y="5284885"/>
            <a:ext cx="12137136" cy="1384995"/>
          </a:xfrm>
          <a:prstGeom prst="rect">
            <a:avLst/>
          </a:prstGeom>
          <a:noFill/>
        </p:spPr>
        <p:txBody>
          <a:bodyPr wrap="square" rtlCol="0">
            <a:spAutoFit/>
          </a:bodyPr>
          <a:lstStyle/>
          <a:p>
            <a:r>
              <a:rPr lang="en-US" sz="2400" dirty="0"/>
              <a:t>In</a:t>
            </a:r>
            <a:r>
              <a:rPr lang="en-US" sz="2000" dirty="0"/>
              <a:t> a vision, St. Gertrude was given a prayer which Our Lord told her would release 1,000 souls from purgatory every time it is said with love and devotion. Theologians tell us we may not be certain of the exact number, but the number 1,000 is biblical and symbolic for infinite. A “thousand” souls released means more than we can count, more than we dare to ask.</a:t>
            </a:r>
          </a:p>
        </p:txBody>
      </p:sp>
    </p:spTree>
    <p:extLst>
      <p:ext uri="{BB962C8B-B14F-4D97-AF65-F5344CB8AC3E}">
        <p14:creationId xmlns:p14="http://schemas.microsoft.com/office/powerpoint/2010/main" val="189812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6C64C1-640C-4918-E6F9-A9BCB2C0844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chemeClr val="tx1"/>
                </a:solidFill>
                <a:effectLst/>
                <a:latin typeface="+mj-lt"/>
                <a:ea typeface="+mj-ea"/>
                <a:cs typeface="+mj-cs"/>
              </a:rPr>
              <a:t>WHAT MAKES THIS CONFRATERNITY SPECIAL?</a:t>
            </a:r>
            <a:endParaRPr lang="en-US" sz="4200" kern="1200" dirty="0">
              <a:solidFill>
                <a:schemeClr val="tx1"/>
              </a:solidFill>
              <a:effectLst/>
              <a:latin typeface="+mj-lt"/>
              <a:ea typeface="+mj-ea"/>
              <a:cs typeface="+mj-cs"/>
            </a:endParaRPr>
          </a:p>
          <a:p>
            <a:pPr>
              <a:lnSpc>
                <a:spcPct val="90000"/>
              </a:lnSpc>
              <a:spcBef>
                <a:spcPct val="0"/>
              </a:spcBef>
              <a:spcAft>
                <a:spcPts val="600"/>
              </a:spcAft>
            </a:pPr>
            <a:endParaRPr lang="en-US" sz="4200" kern="1200" dirty="0">
              <a:solidFill>
                <a:schemeClr val="tx1"/>
              </a:solidFill>
              <a:latin typeface="+mj-lt"/>
              <a:ea typeface="+mj-ea"/>
              <a:cs typeface="+mj-cs"/>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578B35-0F9E-CADF-1182-6D980024AFCE}"/>
              </a:ext>
            </a:extLst>
          </p:cNvPr>
          <p:cNvSpPr txBox="1"/>
          <p:nvPr/>
        </p:nvSpPr>
        <p:spPr>
          <a:xfrm>
            <a:off x="451104" y="1853184"/>
            <a:ext cx="11460480" cy="4864608"/>
          </a:xfrm>
          <a:prstGeom prst="rect">
            <a:avLst/>
          </a:prstGeom>
        </p:spPr>
        <p:txBody>
          <a:bodyPr vert="horz" lIns="91440" tIns="45720" rIns="91440" bIns="45720" rtlCol="0">
            <a:normAutofit fontScale="92500" lnSpcReduction="10000"/>
          </a:bodyPr>
          <a:lstStyle/>
          <a:p>
            <a:pPr marL="285750" marR="0" indent="-285750">
              <a:lnSpc>
                <a:spcPct val="90000"/>
              </a:lnSpc>
              <a:spcBef>
                <a:spcPts val="0"/>
              </a:spcBef>
              <a:spcAft>
                <a:spcPts val="600"/>
              </a:spcAft>
              <a:buFont typeface="Arial" panose="020B0604020202020204" pitchFamily="34" charset="0"/>
              <a:buChar char="•"/>
            </a:pPr>
            <a:r>
              <a:rPr lang="en-US" sz="2400" dirty="0">
                <a:effectLst/>
              </a:rPr>
              <a:t>As children of God, who among us would not rush to the aid of a hurting family member?  Yet too often, the axiom “buried and forgotten” is proven true of the departed. The Archdiocese Confraternity is making a fresh effort to correct such an attitude by embracing prayer for the faithful departed as a work of mercy that has been encouraged by our Lord Himself through revelations to saints throughout the ages. </a:t>
            </a:r>
          </a:p>
          <a:p>
            <a:pPr marL="285750" marR="0" indent="-285750">
              <a:lnSpc>
                <a:spcPct val="90000"/>
              </a:lnSpc>
              <a:spcBef>
                <a:spcPts val="0"/>
              </a:spcBef>
              <a:spcAft>
                <a:spcPts val="600"/>
              </a:spcAft>
              <a:buFont typeface="Arial" panose="020B0604020202020204" pitchFamily="34" charset="0"/>
              <a:buChar char="•"/>
            </a:pPr>
            <a:r>
              <a:rPr lang="en-US" sz="2400" dirty="0">
                <a:effectLst/>
              </a:rPr>
              <a:t>Our Confraternity for Holy Souls exists in the heart of our Archbishop; his Unleash the Gospel Letter on June 3, 2017, and Evangelization of the church.</a:t>
            </a:r>
          </a:p>
          <a:p>
            <a:pPr marR="0">
              <a:lnSpc>
                <a:spcPct val="90000"/>
              </a:lnSpc>
              <a:spcBef>
                <a:spcPts val="0"/>
              </a:spcBef>
              <a:spcAft>
                <a:spcPts val="600"/>
              </a:spcAft>
            </a:pPr>
            <a:endParaRPr lang="en-US" sz="2400" dirty="0">
              <a:effectLst/>
            </a:endParaRPr>
          </a:p>
          <a:p>
            <a:pPr marR="0">
              <a:lnSpc>
                <a:spcPct val="90000"/>
              </a:lnSpc>
              <a:spcBef>
                <a:spcPts val="0"/>
              </a:spcBef>
              <a:spcAft>
                <a:spcPts val="600"/>
              </a:spcAft>
            </a:pPr>
            <a:r>
              <a:rPr lang="en-US" sz="2400" b="1" dirty="0">
                <a:effectLst/>
              </a:rPr>
              <a:t>WHAT IS THE ORIGIN OF PURGATORY CONFRATERNITIES</a:t>
            </a:r>
            <a:endParaRPr lang="en-US" sz="2400" dirty="0">
              <a:effectLst/>
            </a:endParaRPr>
          </a:p>
          <a:p>
            <a:pPr marL="0" marR="0" indent="-228600">
              <a:lnSpc>
                <a:spcPct val="90000"/>
              </a:lnSpc>
              <a:spcBef>
                <a:spcPts val="0"/>
              </a:spcBef>
              <a:spcAft>
                <a:spcPts val="600"/>
              </a:spcAft>
              <a:buFont typeface="Arial" panose="020B0604020202020204" pitchFamily="34" charset="0"/>
              <a:buChar char="•"/>
            </a:pPr>
            <a:r>
              <a:rPr lang="en-US" sz="2400" dirty="0">
                <a:effectLst/>
              </a:rPr>
              <a:t>In the Middle Ages, purgatorial societies were very popular, and entire religious orders were devoted to relieving the suffering of the poor souls in Purgatory. But with the Protestant Reformation and the attack of the reformers on the doctrine of Purgatory, interest in the purgatorial groups began to fade.</a:t>
            </a:r>
          </a:p>
          <a:p>
            <a:pPr marR="0">
              <a:lnSpc>
                <a:spcPct val="90000"/>
              </a:lnSpc>
              <a:spcBef>
                <a:spcPts val="0"/>
              </a:spcBef>
              <a:spcAft>
                <a:spcPts val="600"/>
              </a:spcAft>
            </a:pPr>
            <a:endParaRPr lang="en-US" sz="2400" dirty="0">
              <a:effectLst/>
            </a:endParaRPr>
          </a:p>
          <a:p>
            <a:pPr indent="-228600">
              <a:lnSpc>
                <a:spcPct val="90000"/>
              </a:lnSpc>
              <a:spcAft>
                <a:spcPts val="600"/>
              </a:spcAft>
              <a:buFont typeface="Arial" panose="020B0604020202020204" pitchFamily="34" charset="0"/>
              <a:buChar char="•"/>
            </a:pPr>
            <a:r>
              <a:rPr lang="en-US" sz="2400" dirty="0">
                <a:effectLst/>
              </a:rPr>
              <a:t>In recent years, however, some dioceses and parishes have begun to revive the purgatorial society. </a:t>
            </a:r>
            <a:endParaRPr lang="en-US" sz="2400" dirty="0"/>
          </a:p>
        </p:txBody>
      </p:sp>
    </p:spTree>
    <p:extLst>
      <p:ext uri="{BB962C8B-B14F-4D97-AF65-F5344CB8AC3E}">
        <p14:creationId xmlns:p14="http://schemas.microsoft.com/office/powerpoint/2010/main" val="1239656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7A79B0-C0CD-70A0-8E9D-A39F8498C5C5}"/>
              </a:ext>
            </a:extLst>
          </p:cNvPr>
          <p:cNvSpPr txBox="1"/>
          <p:nvPr/>
        </p:nvSpPr>
        <p:spPr>
          <a:xfrm>
            <a:off x="499712" y="713232"/>
            <a:ext cx="4118861"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chemeClr val="tx1"/>
                </a:solidFill>
                <a:effectLst/>
                <a:latin typeface="+mj-lt"/>
                <a:ea typeface="+mj-ea"/>
                <a:cs typeface="+mj-cs"/>
              </a:rPr>
              <a:t>WHEN TALKING TO INTERESTED MEMBERS ABOUT PURGATORY, IT’S IMPORTANT THAT THEY KNOW:</a:t>
            </a:r>
            <a:endParaRPr lang="en-US" sz="4200" kern="1200" dirty="0">
              <a:solidFill>
                <a:schemeClr val="tx1"/>
              </a:solidFill>
              <a:effectLst/>
              <a:latin typeface="+mj-lt"/>
              <a:ea typeface="+mj-ea"/>
              <a:cs typeface="+mj-cs"/>
            </a:endParaRPr>
          </a:p>
          <a:p>
            <a:pPr>
              <a:lnSpc>
                <a:spcPct val="90000"/>
              </a:lnSpc>
              <a:spcBef>
                <a:spcPct val="0"/>
              </a:spcBef>
              <a:spcAft>
                <a:spcPts val="600"/>
              </a:spcAft>
            </a:pPr>
            <a:endParaRPr lang="en-US" sz="4200"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extBox 4">
            <a:extLst>
              <a:ext uri="{FF2B5EF4-FFF2-40B4-BE49-F238E27FC236}">
                <a16:creationId xmlns:a16="http://schemas.microsoft.com/office/drawing/2014/main" id="{6615BCA8-70C9-A24A-856D-E198AEC72EF8}"/>
              </a:ext>
            </a:extLst>
          </p:cNvPr>
          <p:cNvGraphicFramePr/>
          <p:nvPr>
            <p:extLst>
              <p:ext uri="{D42A27DB-BD31-4B8C-83A1-F6EECF244321}">
                <p14:modId xmlns:p14="http://schemas.microsoft.com/office/powerpoint/2010/main" val="2851985957"/>
              </p:ext>
            </p:extLst>
          </p:nvPr>
        </p:nvGraphicFramePr>
        <p:xfrm>
          <a:off x="4949952" y="512064"/>
          <a:ext cx="6884047" cy="5998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15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7A79B0-C0CD-70A0-8E9D-A39F8498C5C5}"/>
              </a:ext>
            </a:extLst>
          </p:cNvPr>
          <p:cNvSpPr txBox="1"/>
          <p:nvPr/>
        </p:nvSpPr>
        <p:spPr>
          <a:xfrm>
            <a:off x="499712" y="713232"/>
            <a:ext cx="4118861"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chemeClr val="tx1"/>
                </a:solidFill>
                <a:effectLst/>
                <a:latin typeface="+mj-lt"/>
                <a:ea typeface="+mj-ea"/>
                <a:cs typeface="+mj-cs"/>
              </a:rPr>
              <a:t>WHEN TALKING TO INTERESTED MEMBERS ABOUT PURGATORY, IT’S IMPORTANT THAT THEY KNOW: (</a:t>
            </a:r>
            <a:r>
              <a:rPr lang="en-US" sz="4200" b="1" kern="1200" dirty="0" err="1">
                <a:solidFill>
                  <a:schemeClr val="tx1"/>
                </a:solidFill>
                <a:effectLst/>
                <a:latin typeface="+mj-lt"/>
                <a:ea typeface="+mj-ea"/>
                <a:cs typeface="+mj-cs"/>
              </a:rPr>
              <a:t>Cont</a:t>
            </a:r>
            <a:r>
              <a:rPr lang="en-US" sz="4200" b="1" kern="1200" dirty="0">
                <a:solidFill>
                  <a:schemeClr val="tx1"/>
                </a:solidFill>
                <a:effectLst/>
                <a:latin typeface="+mj-lt"/>
                <a:ea typeface="+mj-ea"/>
                <a:cs typeface="+mj-cs"/>
              </a:rPr>
              <a:t>)</a:t>
            </a:r>
            <a:endParaRPr lang="en-US" sz="4200" kern="1200" dirty="0">
              <a:solidFill>
                <a:schemeClr val="tx1"/>
              </a:solidFill>
              <a:effectLst/>
              <a:latin typeface="+mj-lt"/>
              <a:ea typeface="+mj-ea"/>
              <a:cs typeface="+mj-cs"/>
            </a:endParaRPr>
          </a:p>
          <a:p>
            <a:pPr>
              <a:lnSpc>
                <a:spcPct val="90000"/>
              </a:lnSpc>
              <a:spcBef>
                <a:spcPct val="0"/>
              </a:spcBef>
              <a:spcAft>
                <a:spcPts val="600"/>
              </a:spcAft>
            </a:pPr>
            <a:endParaRPr lang="en-US" sz="4200"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extBox 4">
            <a:extLst>
              <a:ext uri="{FF2B5EF4-FFF2-40B4-BE49-F238E27FC236}">
                <a16:creationId xmlns:a16="http://schemas.microsoft.com/office/drawing/2014/main" id="{6615BCA8-70C9-A24A-856D-E198AEC72EF8}"/>
              </a:ext>
            </a:extLst>
          </p:cNvPr>
          <p:cNvGraphicFramePr/>
          <p:nvPr>
            <p:extLst>
              <p:ext uri="{D42A27DB-BD31-4B8C-83A1-F6EECF244321}">
                <p14:modId xmlns:p14="http://schemas.microsoft.com/office/powerpoint/2010/main" val="1770757134"/>
              </p:ext>
            </p:extLst>
          </p:nvPr>
        </p:nvGraphicFramePr>
        <p:xfrm>
          <a:off x="4949952" y="713232"/>
          <a:ext cx="6884047"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85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77772B03-DC0D-3DA8-6BC5-4BF37BE87832}"/>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a:solidFill>
                  <a:srgbClr val="FFFFFF"/>
                </a:solidFill>
                <a:effectLst/>
                <a:latin typeface="+mj-lt"/>
                <a:ea typeface="+mj-ea"/>
                <a:cs typeface="+mj-cs"/>
              </a:rPr>
              <a:t>ORGANIZATIONAL SUGGESTIONS FOR YOUR GROUP</a:t>
            </a:r>
            <a:endParaRPr lang="en-US" sz="4200" kern="1200">
              <a:solidFill>
                <a:srgbClr val="FFFFFF"/>
              </a:solidFill>
              <a:effectLst/>
              <a:latin typeface="+mj-lt"/>
              <a:ea typeface="+mj-ea"/>
              <a:cs typeface="+mj-cs"/>
            </a:endParaRPr>
          </a:p>
        </p:txBody>
      </p:sp>
      <p:sp>
        <p:nvSpPr>
          <p:cNvPr id="3" name="TextBox 2">
            <a:extLst>
              <a:ext uri="{FF2B5EF4-FFF2-40B4-BE49-F238E27FC236}">
                <a16:creationId xmlns:a16="http://schemas.microsoft.com/office/drawing/2014/main" id="{88E7B78D-AEDF-931F-F9A4-1210130CBAFF}"/>
              </a:ext>
            </a:extLst>
          </p:cNvPr>
          <p:cNvSpPr txBox="1"/>
          <p:nvPr/>
        </p:nvSpPr>
        <p:spPr>
          <a:xfrm>
            <a:off x="266007" y="2347414"/>
            <a:ext cx="11737571" cy="4385895"/>
          </a:xfrm>
          <a:prstGeom prst="rect">
            <a:avLst/>
          </a:prstGeom>
        </p:spPr>
        <p:txBody>
          <a:bodyPr vert="horz" lIns="91440" tIns="45720" rIns="91440" bIns="45720" rtlCol="0">
            <a:normAutofit lnSpcReduction="10000"/>
          </a:bodyPr>
          <a:lstStyle/>
          <a:p>
            <a:pPr marL="342900" marR="0" lvl="0" indent="-228600">
              <a:lnSpc>
                <a:spcPct val="90000"/>
              </a:lnSpc>
              <a:spcBef>
                <a:spcPts val="0"/>
              </a:spcBef>
              <a:spcAft>
                <a:spcPts val="600"/>
              </a:spcAft>
              <a:buFont typeface="Arial" panose="020B0604020202020204" pitchFamily="34" charset="0"/>
              <a:buChar char="•"/>
            </a:pPr>
            <a:r>
              <a:rPr lang="en-US" sz="2400" dirty="0">
                <a:effectLst/>
              </a:rPr>
              <a:t>Need leadership support</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Educate the faithful on the urgent need to assist the Holy Souls</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By becoming a Member, You make a deeper  commitment to the welfare of Holy Souls</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You arouse a great zeal for accomplishing corporal and spiritual deeds of mercy</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Use your social media to inform and promote the Website</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Give them a reason to get involved</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Make a connection</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Most Important, make a personal invite to individuals you know that may be interested.</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Approach Parish Groups, First Friday, Rosary, Funeral, Knights, Women and Men’s Prayer Groups, Alter Society, Gospel of Life, Family Life, Parish Ministry </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Church Bulletin Announcements and Announcements in church</a:t>
            </a:r>
            <a:endParaRPr lang="en-US" sz="2000" dirty="0">
              <a:effectLst/>
            </a:endParaRPr>
          </a:p>
        </p:txBody>
      </p:sp>
    </p:spTree>
    <p:extLst>
      <p:ext uri="{BB962C8B-B14F-4D97-AF65-F5344CB8AC3E}">
        <p14:creationId xmlns:p14="http://schemas.microsoft.com/office/powerpoint/2010/main" val="242081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77772B03-DC0D-3DA8-6BC5-4BF37BE87832}"/>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rgbClr val="FFFFFF"/>
                </a:solidFill>
                <a:effectLst/>
                <a:latin typeface="+mj-lt"/>
                <a:ea typeface="+mj-ea"/>
                <a:cs typeface="+mj-cs"/>
              </a:rPr>
              <a:t>ORGANIZATIONAL SUGGESTIONS FOR YOUR GROUP (Cont.)</a:t>
            </a:r>
            <a:endParaRPr lang="en-US" sz="4200" kern="1200" dirty="0">
              <a:solidFill>
                <a:srgbClr val="FFFFFF"/>
              </a:solidFill>
              <a:effectLst/>
              <a:latin typeface="+mj-lt"/>
              <a:ea typeface="+mj-ea"/>
              <a:cs typeface="+mj-cs"/>
            </a:endParaRPr>
          </a:p>
        </p:txBody>
      </p:sp>
      <p:sp>
        <p:nvSpPr>
          <p:cNvPr id="2" name="TextBox 1">
            <a:extLst>
              <a:ext uri="{FF2B5EF4-FFF2-40B4-BE49-F238E27FC236}">
                <a16:creationId xmlns:a16="http://schemas.microsoft.com/office/drawing/2014/main" id="{1BD1B509-0A25-075A-D452-021F3DBB4F45}"/>
              </a:ext>
            </a:extLst>
          </p:cNvPr>
          <p:cNvSpPr txBox="1"/>
          <p:nvPr/>
        </p:nvSpPr>
        <p:spPr>
          <a:xfrm>
            <a:off x="232756" y="2347414"/>
            <a:ext cx="11704320" cy="4510586"/>
          </a:xfrm>
          <a:prstGeom prst="rect">
            <a:avLst/>
          </a:prstGeom>
        </p:spPr>
        <p:txBody>
          <a:bodyPr vert="horz" lIns="91440" tIns="45720" rIns="91440" bIns="45720" rtlCol="0">
            <a:normAutofit/>
          </a:bodyPr>
          <a:lstStyle/>
          <a:p>
            <a:pPr marL="457200" indent="-342900">
              <a:lnSpc>
                <a:spcPct val="90000"/>
              </a:lnSpc>
              <a:spcAft>
                <a:spcPts val="600"/>
              </a:spcAft>
              <a:buFont typeface="Arial" panose="020B0604020202020204" pitchFamily="34" charset="0"/>
              <a:buChar char="•"/>
            </a:pPr>
            <a:r>
              <a:rPr lang="en-US" sz="2400" dirty="0">
                <a:effectLst/>
              </a:rPr>
              <a:t>Informational Meeting and Planning in Parish Families I am available to help.</a:t>
            </a:r>
          </a:p>
          <a:p>
            <a:pPr marL="457200" marR="0" lvl="0" indent="-342900">
              <a:lnSpc>
                <a:spcPct val="90000"/>
              </a:lnSpc>
              <a:spcBef>
                <a:spcPts val="0"/>
              </a:spcBef>
              <a:spcAft>
                <a:spcPts val="600"/>
              </a:spcAft>
              <a:buFont typeface="Arial" panose="020B0604020202020204" pitchFamily="34" charset="0"/>
              <a:buChar char="•"/>
            </a:pPr>
            <a:r>
              <a:rPr lang="en-US" sz="2400" dirty="0">
                <a:effectLst/>
              </a:rPr>
              <a:t>Informational Meeting to each Parish</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Simple Sign-Up System</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Use promotional Resources </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Church Bulletin Announcements</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 Announcements in church</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Informational Meeting and Planning in Parish Families  I am available to help.</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Informational Meeting to each Parish</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Simple Sign-Up System</a:t>
            </a:r>
          </a:p>
          <a:p>
            <a:pPr marL="342900" marR="0" lvl="0" indent="-228600">
              <a:lnSpc>
                <a:spcPct val="90000"/>
              </a:lnSpc>
              <a:spcBef>
                <a:spcPts val="0"/>
              </a:spcBef>
              <a:spcAft>
                <a:spcPts val="600"/>
              </a:spcAft>
              <a:buFont typeface="Arial" panose="020B0604020202020204" pitchFamily="34" charset="0"/>
              <a:buChar char="•"/>
            </a:pPr>
            <a:r>
              <a:rPr lang="en-US" sz="2400" dirty="0">
                <a:effectLst/>
              </a:rPr>
              <a:t>Use promotional Resources </a:t>
            </a:r>
            <a:endParaRPr lang="en-US" sz="2400" dirty="0"/>
          </a:p>
        </p:txBody>
      </p:sp>
    </p:spTree>
    <p:extLst>
      <p:ext uri="{BB962C8B-B14F-4D97-AF65-F5344CB8AC3E}">
        <p14:creationId xmlns:p14="http://schemas.microsoft.com/office/powerpoint/2010/main" val="4127367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extBox 5">
            <a:extLst>
              <a:ext uri="{FF2B5EF4-FFF2-40B4-BE49-F238E27FC236}">
                <a16:creationId xmlns:a16="http://schemas.microsoft.com/office/drawing/2014/main" id="{5A99A54F-6941-1BD5-B5D5-15F887438513}"/>
              </a:ext>
            </a:extLst>
          </p:cNvPr>
          <p:cNvGraphicFramePr/>
          <p:nvPr>
            <p:extLst>
              <p:ext uri="{D42A27DB-BD31-4B8C-83A1-F6EECF244321}">
                <p14:modId xmlns:p14="http://schemas.microsoft.com/office/powerpoint/2010/main" val="529871905"/>
              </p:ext>
            </p:extLst>
          </p:nvPr>
        </p:nvGraphicFramePr>
        <p:xfrm>
          <a:off x="1762299" y="399011"/>
          <a:ext cx="8744988" cy="593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034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1AED19-6919-5473-E295-0B814DF67D4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600" b="1" kern="1200">
                <a:solidFill>
                  <a:srgbClr val="FFFFFF"/>
                </a:solidFill>
                <a:effectLst/>
                <a:latin typeface="+mj-lt"/>
                <a:ea typeface="+mj-ea"/>
                <a:cs typeface="+mj-cs"/>
              </a:rPr>
              <a:t>Ways to help the Holy Souls in Purgatory</a:t>
            </a:r>
            <a:endParaRPr lang="en-US" sz="4600" kern="1200">
              <a:solidFill>
                <a:srgbClr val="FFFFFF"/>
              </a:solidFill>
              <a:effectLst/>
              <a:latin typeface="+mj-lt"/>
              <a:ea typeface="+mj-ea"/>
              <a:cs typeface="+mj-cs"/>
            </a:endParaRPr>
          </a:p>
        </p:txBody>
      </p:sp>
      <p:sp>
        <p:nvSpPr>
          <p:cNvPr id="3" name="TextBox 2">
            <a:extLst>
              <a:ext uri="{FF2B5EF4-FFF2-40B4-BE49-F238E27FC236}">
                <a16:creationId xmlns:a16="http://schemas.microsoft.com/office/drawing/2014/main" id="{0AE1CCF3-0D5F-B222-2518-DC33F26FEC43}"/>
              </a:ext>
            </a:extLst>
          </p:cNvPr>
          <p:cNvSpPr txBox="1"/>
          <p:nvPr/>
        </p:nvSpPr>
        <p:spPr>
          <a:xfrm>
            <a:off x="326967" y="2543493"/>
            <a:ext cx="11538065" cy="4198683"/>
          </a:xfrm>
          <a:prstGeom prst="rect">
            <a:avLst/>
          </a:prstGeom>
        </p:spPr>
        <p:txBody>
          <a:bodyPr vert="horz" lIns="91440" tIns="45720" rIns="91440" bIns="45720" rtlCol="0">
            <a:normAutofit/>
          </a:bodyPr>
          <a:lstStyle/>
          <a:p>
            <a:pPr marL="400050" marR="0" lvl="0" indent="-285750">
              <a:lnSpc>
                <a:spcPct val="90000"/>
              </a:lnSpc>
              <a:spcBef>
                <a:spcPts val="0"/>
              </a:spcBef>
              <a:spcAft>
                <a:spcPts val="600"/>
              </a:spcAft>
              <a:buFont typeface="Arial" panose="020B0604020202020204" pitchFamily="34" charset="0"/>
              <a:buChar char="•"/>
            </a:pPr>
            <a:r>
              <a:rPr lang="en-US" sz="2000" dirty="0">
                <a:effectLst/>
              </a:rPr>
              <a:t>The Stations of the Cross </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Pray the Holy Rosary</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Gain indulgences for them </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Offer up pains, self-denials and sufferings for their relief</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Pray, offer up works of mercy and practice virtues </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Ask the Blessed Mother to choose an unknown soul for you and sprinkle Holy Water</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Light their darkness</a:t>
            </a:r>
            <a:r>
              <a:rPr lang="en-US" sz="2000" dirty="0"/>
              <a:t> </a:t>
            </a:r>
            <a:r>
              <a:rPr lang="en-US" sz="2000" dirty="0">
                <a:effectLst/>
              </a:rPr>
              <a:t>by burning a blessed candle for them</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Liturgical prayers like Psalm 129 (The Official prayer for Holy Souls in Purgatory, Eternal Rest Prayer, Pray the Office of the Dead or Vespers, the liturgical hours of the Church, Prayers from the Roman Missal for the Souls in Purgatory</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Visit a Cemetery and pick out a number of gravestones and say some prayers for their soul</a:t>
            </a:r>
          </a:p>
          <a:p>
            <a:pPr marL="400050" marR="0" lvl="0" indent="-285750">
              <a:lnSpc>
                <a:spcPct val="90000"/>
              </a:lnSpc>
              <a:spcBef>
                <a:spcPts val="0"/>
              </a:spcBef>
              <a:spcAft>
                <a:spcPts val="600"/>
              </a:spcAft>
              <a:buFont typeface="Arial" panose="020B0604020202020204" pitchFamily="34" charset="0"/>
              <a:buChar char="•"/>
            </a:pPr>
            <a:r>
              <a:rPr lang="en-US" sz="2000" dirty="0">
                <a:effectLst/>
              </a:rPr>
              <a:t>November 1</a:t>
            </a:r>
            <a:r>
              <a:rPr lang="en-US" sz="2000" baseline="30000" dirty="0">
                <a:effectLst/>
              </a:rPr>
              <a:t>st</a:t>
            </a:r>
            <a:r>
              <a:rPr lang="en-US" sz="2000" dirty="0">
                <a:effectLst/>
              </a:rPr>
              <a:t> – 8</a:t>
            </a:r>
            <a:r>
              <a:rPr lang="en-US" sz="2000" baseline="30000" dirty="0">
                <a:effectLst/>
              </a:rPr>
              <a:t>th</a:t>
            </a:r>
            <a:r>
              <a:rPr lang="en-US" sz="2000" dirty="0">
                <a:effectLst/>
              </a:rPr>
              <a:t>, a plenary indulgence can be obtained for the Faithful Departed souls</a:t>
            </a:r>
          </a:p>
        </p:txBody>
      </p:sp>
      <p:sp>
        <p:nvSpPr>
          <p:cNvPr id="5" name="TextBox 4">
            <a:extLst>
              <a:ext uri="{FF2B5EF4-FFF2-40B4-BE49-F238E27FC236}">
                <a16:creationId xmlns:a16="http://schemas.microsoft.com/office/drawing/2014/main" id="{84BD0062-B829-91CD-F422-8AF0C5BDB03A}"/>
              </a:ext>
            </a:extLst>
          </p:cNvPr>
          <p:cNvSpPr txBox="1"/>
          <p:nvPr/>
        </p:nvSpPr>
        <p:spPr>
          <a:xfrm>
            <a:off x="838200" y="1991954"/>
            <a:ext cx="10323724" cy="461665"/>
          </a:xfrm>
          <a:prstGeom prst="rect">
            <a:avLst/>
          </a:prstGeom>
          <a:noFill/>
        </p:spPr>
        <p:txBody>
          <a:bodyPr wrap="none" rtlCol="0">
            <a:spAutoFit/>
          </a:bodyPr>
          <a:lstStyle/>
          <a:p>
            <a:r>
              <a:rPr lang="en-US" sz="2400" dirty="0">
                <a:effectLst/>
              </a:rPr>
              <a:t>The best way to help is to have the Holy Sacrifice of the Mass offered up for them</a:t>
            </a:r>
            <a:endParaRPr lang="en-US" sz="2400" dirty="0"/>
          </a:p>
        </p:txBody>
      </p:sp>
    </p:spTree>
    <p:extLst>
      <p:ext uri="{BB962C8B-B14F-4D97-AF65-F5344CB8AC3E}">
        <p14:creationId xmlns:p14="http://schemas.microsoft.com/office/powerpoint/2010/main" val="2651247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AEC0A-D77D-9F48-DB9D-64AA1F1A9890}"/>
              </a:ext>
            </a:extLst>
          </p:cNvPr>
          <p:cNvSpPr txBox="1"/>
          <p:nvPr/>
        </p:nvSpPr>
        <p:spPr>
          <a:xfrm>
            <a:off x="502643" y="895689"/>
            <a:ext cx="5593357" cy="5807487"/>
          </a:xfrm>
          <a:prstGeom prst="rect">
            <a:avLst/>
          </a:prstGeom>
          <a:noFill/>
        </p:spPr>
        <p:txBody>
          <a:bodyPr wrap="square">
            <a:spAutoFit/>
          </a:bodyPr>
          <a:lstStyle/>
          <a:p>
            <a:pPr marL="342900" marR="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 Prayer addressed to the Poor Souls in Purgatory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 Prayer For Deceased Priests, Bishops and Popes in Purgatory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HEROIC ACT OF CHARITY FOR THE HOLY SOULS IN PURGATORY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HOLY HOUR OPENING PRAYER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SUGGESTED HOLY HOUR ORDER FOR PRAYER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HOLY HOUR CLOSING PRAYER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PRAYER FOR A UNKNOWN SOUL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Prayer to Our Lady Queen of Purgatory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Litany for Poor Souls in Purgatory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Souls Novena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Pray for the Poor Souls in Purgatory Card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Daily Pilgrimage to Purgatory (M)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Explanation of the St. Gertrude Prayer (AM)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Saint Gertrude Prayer(AM)</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Purgatory a Guide (AM)</a:t>
            </a:r>
          </a:p>
        </p:txBody>
      </p:sp>
      <p:sp>
        <p:nvSpPr>
          <p:cNvPr id="4" name="TextBox 3">
            <a:extLst>
              <a:ext uri="{FF2B5EF4-FFF2-40B4-BE49-F238E27FC236}">
                <a16:creationId xmlns:a16="http://schemas.microsoft.com/office/drawing/2014/main" id="{1B6F5A27-A1D9-213B-42C2-271C625A6B8C}"/>
              </a:ext>
            </a:extLst>
          </p:cNvPr>
          <p:cNvSpPr txBox="1"/>
          <p:nvPr/>
        </p:nvSpPr>
        <p:spPr>
          <a:xfrm>
            <a:off x="6096000" y="855218"/>
            <a:ext cx="5864352" cy="5466112"/>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Heaven, Hell, and Purgatory from the Diary of Saint Faustina (AM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Prayers for the Deceased for every day of the Week (AM)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Introduction to Indulgences (AM)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Gain A Plenary Indulgence(AM)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Prayers with Partial Indulgences (AM)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Four Daily Plenary Indulgences(AM)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Rosary of the Seven Sorrows (AM)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Purgatory Fulfillment of God’s Justice or Fruit of His Mercy (AM)</a:t>
            </a:r>
          </a:p>
          <a:p>
            <a:pPr marL="342900" marR="0" lvl="0" indent="-342900">
              <a:lnSpc>
                <a:spcPct val="115000"/>
              </a:lnSpc>
              <a:spcBef>
                <a:spcPts val="0"/>
              </a:spcBef>
              <a:spcAft>
                <a:spcPts val="0"/>
              </a:spcAft>
              <a:buFont typeface="+mj-lt"/>
              <a:buAutoNum type="arabicPeriod" startAt="16"/>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Kids to Pray for the Souls in Purgatory (AM)</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(AM) = Can be purchased in a pack from Marian Press Stockbridge MA 01263 or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ShopMercy.org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(M) = Can be reprinted and custom for your parish or from the Archdiocese (8 ½” x 11”)</a:t>
            </a:r>
          </a:p>
          <a:p>
            <a:endParaRPr lang="en-US" dirty="0"/>
          </a:p>
        </p:txBody>
      </p:sp>
      <p:sp>
        <p:nvSpPr>
          <p:cNvPr id="6" name="Rectangle 5">
            <a:extLst>
              <a:ext uri="{FF2B5EF4-FFF2-40B4-BE49-F238E27FC236}">
                <a16:creationId xmlns:a16="http://schemas.microsoft.com/office/drawing/2014/main" id="{A82B5304-D0CB-CBF1-0F59-5F8727AFA57E}"/>
              </a:ext>
            </a:extLst>
          </p:cNvPr>
          <p:cNvSpPr/>
          <p:nvPr/>
        </p:nvSpPr>
        <p:spPr>
          <a:xfrm>
            <a:off x="0" y="-71374"/>
            <a:ext cx="12192000" cy="895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PRAYER PACK</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89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C385E-0431-4090-ADDB-E0443F9E2EF5}"/>
              </a:ext>
            </a:extLst>
          </p:cNvPr>
          <p:cNvSpPr txBox="1"/>
          <p:nvPr/>
        </p:nvSpPr>
        <p:spPr>
          <a:xfrm>
            <a:off x="248575" y="177553"/>
            <a:ext cx="4046429" cy="369332"/>
          </a:xfrm>
          <a:prstGeom prst="rect">
            <a:avLst/>
          </a:prstGeom>
          <a:noFill/>
        </p:spPr>
        <p:txBody>
          <a:bodyPr wrap="none" rtlCol="0">
            <a:spAutoFit/>
          </a:bodyPr>
          <a:lstStyle/>
          <a:p>
            <a:r>
              <a:rPr lang="en-US" b="1" dirty="0"/>
              <a:t>Apostles of Purgatory Commitment Card</a:t>
            </a:r>
          </a:p>
        </p:txBody>
      </p:sp>
      <p:graphicFrame>
        <p:nvGraphicFramePr>
          <p:cNvPr id="3" name="Table 3">
            <a:extLst>
              <a:ext uri="{FF2B5EF4-FFF2-40B4-BE49-F238E27FC236}">
                <a16:creationId xmlns:a16="http://schemas.microsoft.com/office/drawing/2014/main" id="{FF049F91-9F63-473C-AE0C-560BE40AB4EF}"/>
              </a:ext>
            </a:extLst>
          </p:cNvPr>
          <p:cNvGraphicFramePr>
            <a:graphicFrameLocks noGrp="1"/>
          </p:cNvGraphicFramePr>
          <p:nvPr>
            <p:extLst>
              <p:ext uri="{D42A27DB-BD31-4B8C-83A1-F6EECF244321}">
                <p14:modId xmlns:p14="http://schemas.microsoft.com/office/powerpoint/2010/main" val="1069130178"/>
              </p:ext>
            </p:extLst>
          </p:nvPr>
        </p:nvGraphicFramePr>
        <p:xfrm>
          <a:off x="1651247" y="1213708"/>
          <a:ext cx="7523711" cy="5300596"/>
        </p:xfrm>
        <a:graphic>
          <a:graphicData uri="http://schemas.openxmlformats.org/drawingml/2006/table">
            <a:tbl>
              <a:tblPr firstRow="1" bandRow="1">
                <a:tableStyleId>{5C22544A-7EE6-4342-B048-85BDC9FD1C3A}</a:tableStyleId>
              </a:tblPr>
              <a:tblGrid>
                <a:gridCol w="3845460">
                  <a:extLst>
                    <a:ext uri="{9D8B030D-6E8A-4147-A177-3AD203B41FA5}">
                      <a16:colId xmlns:a16="http://schemas.microsoft.com/office/drawing/2014/main" val="4184902973"/>
                    </a:ext>
                  </a:extLst>
                </a:gridCol>
                <a:gridCol w="3678251">
                  <a:extLst>
                    <a:ext uri="{9D8B030D-6E8A-4147-A177-3AD203B41FA5}">
                      <a16:colId xmlns:a16="http://schemas.microsoft.com/office/drawing/2014/main" val="4149863124"/>
                    </a:ext>
                  </a:extLst>
                </a:gridCol>
              </a:tblGrid>
              <a:tr h="455294">
                <a:tc>
                  <a:txBody>
                    <a:bodyPr/>
                    <a:lstStyle/>
                    <a:p>
                      <a:r>
                        <a:rPr lang="en-US" b="1" dirty="0"/>
                        <a:t>To help the Holy Souls, I will…</a:t>
                      </a:r>
                    </a:p>
                  </a:txBody>
                  <a:tcPr/>
                </a:tc>
                <a:tc>
                  <a:txBody>
                    <a:bodyPr/>
                    <a:lstStyle/>
                    <a:p>
                      <a:r>
                        <a:rPr lang="en-US" b="1" dirty="0"/>
                        <a:t>On…</a:t>
                      </a:r>
                    </a:p>
                  </a:txBody>
                  <a:tcPr/>
                </a:tc>
                <a:extLst>
                  <a:ext uri="{0D108BD9-81ED-4DB2-BD59-A6C34878D82A}">
                    <a16:rowId xmlns:a16="http://schemas.microsoft.com/office/drawing/2014/main" val="3311486737"/>
                  </a:ext>
                </a:extLst>
              </a:tr>
              <a:tr h="456182">
                <a:tc>
                  <a:txBody>
                    <a:bodyPr/>
                    <a:lstStyle/>
                    <a:p>
                      <a:r>
                        <a:rPr lang="en-US" sz="1600" b="1" dirty="0">
                          <a:latin typeface="+mn-lt"/>
                        </a:rPr>
                        <a:t>Go to Mass and receive the Eucharist</a:t>
                      </a:r>
                    </a:p>
                  </a:txBody>
                  <a:tcPr/>
                </a:tc>
                <a:tc>
                  <a:txBody>
                    <a:bodyPr/>
                    <a:lstStyle/>
                    <a:p>
                      <a:r>
                        <a:rPr lang="en-US" sz="1600" b="1" dirty="0">
                          <a:solidFill>
                            <a:srgbClr val="002060"/>
                          </a:solidFill>
                          <a:latin typeface="+mn-lt"/>
                        </a:rPr>
                        <a:t>Sunday</a:t>
                      </a:r>
                    </a:p>
                  </a:txBody>
                  <a:tcPr/>
                </a:tc>
                <a:extLst>
                  <a:ext uri="{0D108BD9-81ED-4DB2-BD59-A6C34878D82A}">
                    <a16:rowId xmlns:a16="http://schemas.microsoft.com/office/drawing/2014/main" val="3798086683"/>
                  </a:ext>
                </a:extLst>
              </a:tr>
              <a:tr h="456182">
                <a:tc>
                  <a:txBody>
                    <a:bodyPr/>
                    <a:lstStyle/>
                    <a:p>
                      <a:r>
                        <a:rPr lang="en-US" sz="1600" b="1" dirty="0">
                          <a:latin typeface="+mn-lt"/>
                        </a:rPr>
                        <a:t>Pray the Divine Mercy chaplet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2060"/>
                          </a:solidFill>
                          <a:latin typeface="+mn-lt"/>
                          <a:ea typeface="+mn-ea"/>
                          <a:cs typeface="+mn-cs"/>
                        </a:rPr>
                        <a:t>Monday</a:t>
                      </a:r>
                    </a:p>
                    <a:p>
                      <a:endParaRPr lang="en-US" sz="1600" b="1" dirty="0">
                        <a:latin typeface="+mn-lt"/>
                      </a:endParaRPr>
                    </a:p>
                  </a:txBody>
                  <a:tcPr/>
                </a:tc>
                <a:extLst>
                  <a:ext uri="{0D108BD9-81ED-4DB2-BD59-A6C34878D82A}">
                    <a16:rowId xmlns:a16="http://schemas.microsoft.com/office/drawing/2014/main" val="2584374741"/>
                  </a:ext>
                </a:extLst>
              </a:tr>
              <a:tr h="456182">
                <a:tc>
                  <a:txBody>
                    <a:bodyPr/>
                    <a:lstStyle/>
                    <a:p>
                      <a:r>
                        <a:rPr lang="en-US" sz="1600" b="1" dirty="0">
                          <a:latin typeface="+mn-lt"/>
                        </a:rPr>
                        <a:t>Offer  an act of sufferance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2060"/>
                          </a:solidFill>
                          <a:latin typeface="+mn-lt"/>
                          <a:ea typeface="+mn-ea"/>
                          <a:cs typeface="+mn-cs"/>
                        </a:rPr>
                        <a:t>Tuesday</a:t>
                      </a:r>
                    </a:p>
                    <a:p>
                      <a:endParaRPr lang="en-US" sz="1600" b="1" dirty="0">
                        <a:latin typeface="+mn-lt"/>
                      </a:endParaRPr>
                    </a:p>
                  </a:txBody>
                  <a:tcPr/>
                </a:tc>
                <a:extLst>
                  <a:ext uri="{0D108BD9-81ED-4DB2-BD59-A6C34878D82A}">
                    <a16:rowId xmlns:a16="http://schemas.microsoft.com/office/drawing/2014/main" val="3436150881"/>
                  </a:ext>
                </a:extLst>
              </a:tr>
              <a:tr h="456182">
                <a:tc>
                  <a:txBody>
                    <a:bodyPr/>
                    <a:lstStyle/>
                    <a:p>
                      <a:r>
                        <a:rPr lang="en-US" sz="1600" b="1" dirty="0">
                          <a:latin typeface="+mn-lt"/>
                        </a:rPr>
                        <a:t>Pray the Rosary with one extra decade for the Holy Souls</a:t>
                      </a:r>
                    </a:p>
                  </a:txBody>
                  <a:tcPr/>
                </a:tc>
                <a:tc>
                  <a:txBody>
                    <a:bodyPr/>
                    <a:lstStyle/>
                    <a:p>
                      <a:r>
                        <a:rPr lang="en-US" sz="1600" b="1" dirty="0">
                          <a:solidFill>
                            <a:srgbClr val="002060"/>
                          </a:solidFill>
                          <a:latin typeface="+mn-lt"/>
                        </a:rPr>
                        <a:t>Wednesday</a:t>
                      </a:r>
                    </a:p>
                  </a:txBody>
                  <a:tcPr/>
                </a:tc>
                <a:extLst>
                  <a:ext uri="{0D108BD9-81ED-4DB2-BD59-A6C34878D82A}">
                    <a16:rowId xmlns:a16="http://schemas.microsoft.com/office/drawing/2014/main" val="4282691799"/>
                  </a:ext>
                </a:extLst>
              </a:tr>
              <a:tr h="456182">
                <a:tc>
                  <a:txBody>
                    <a:bodyPr/>
                    <a:lstStyle/>
                    <a:p>
                      <a:r>
                        <a:rPr lang="en-US" sz="1600" b="1" dirty="0">
                          <a:latin typeface="+mn-lt"/>
                        </a:rPr>
                        <a:t>Pray to a special saint of Purgatory</a:t>
                      </a:r>
                    </a:p>
                    <a:p>
                      <a:r>
                        <a:rPr lang="en-US" sz="1600" b="1" dirty="0">
                          <a:latin typeface="+mn-lt"/>
                        </a:rPr>
                        <a:t>(Pray to a different saint each week)</a:t>
                      </a:r>
                    </a:p>
                  </a:txBody>
                  <a:tcPr/>
                </a:tc>
                <a:tc>
                  <a:txBody>
                    <a:bodyPr/>
                    <a:lstStyle/>
                    <a:p>
                      <a:r>
                        <a:rPr lang="en-US" sz="1600" b="1" dirty="0">
                          <a:solidFill>
                            <a:srgbClr val="002060"/>
                          </a:solidFill>
                          <a:latin typeface="+mn-lt"/>
                        </a:rPr>
                        <a:t>Thursday</a:t>
                      </a:r>
                    </a:p>
                  </a:txBody>
                  <a:tcPr/>
                </a:tc>
                <a:extLst>
                  <a:ext uri="{0D108BD9-81ED-4DB2-BD59-A6C34878D82A}">
                    <a16:rowId xmlns:a16="http://schemas.microsoft.com/office/drawing/2014/main" val="2568399624"/>
                  </a:ext>
                </a:extLst>
              </a:tr>
              <a:tr h="456182">
                <a:tc>
                  <a:txBody>
                    <a:bodyPr/>
                    <a:lstStyle/>
                    <a:p>
                      <a:r>
                        <a:rPr lang="en-US" sz="1600" b="1" dirty="0">
                          <a:latin typeface="+mn-lt"/>
                        </a:rPr>
                        <a:t>Go to Eucharist Adoration for at least ½ hour</a:t>
                      </a:r>
                    </a:p>
                  </a:txBody>
                  <a:tcPr/>
                </a:tc>
                <a:tc>
                  <a:txBody>
                    <a:bodyPr/>
                    <a:lstStyle/>
                    <a:p>
                      <a:r>
                        <a:rPr lang="en-US" sz="1600" b="1" dirty="0">
                          <a:solidFill>
                            <a:srgbClr val="002060"/>
                          </a:solidFill>
                          <a:latin typeface="+mn-lt"/>
                        </a:rPr>
                        <a:t>Friday </a:t>
                      </a:r>
                    </a:p>
                  </a:txBody>
                  <a:tcPr/>
                </a:tc>
                <a:extLst>
                  <a:ext uri="{0D108BD9-81ED-4DB2-BD59-A6C34878D82A}">
                    <a16:rowId xmlns:a16="http://schemas.microsoft.com/office/drawing/2014/main" val="1885679894"/>
                  </a:ext>
                </a:extLst>
              </a:tr>
              <a:tr h="293949">
                <a:tc>
                  <a:txBody>
                    <a:bodyPr/>
                    <a:lstStyle/>
                    <a:p>
                      <a:pPr algn="l"/>
                      <a:r>
                        <a:rPr lang="en-US" sz="1600" b="1" dirty="0">
                          <a:solidFill>
                            <a:schemeClr val="tx1"/>
                          </a:solidFill>
                          <a:latin typeface="+mn-lt"/>
                        </a:rPr>
                        <a:t>Pray a special prayer for the deceased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2060"/>
                          </a:solidFill>
                          <a:latin typeface="+mn-lt"/>
                          <a:ea typeface="+mn-ea"/>
                          <a:cs typeface="+mn-cs"/>
                        </a:rPr>
                        <a:t>Saturday </a:t>
                      </a:r>
                    </a:p>
                  </a:txBody>
                  <a:tcPr/>
                </a:tc>
                <a:extLst>
                  <a:ext uri="{0D108BD9-81ED-4DB2-BD59-A6C34878D82A}">
                    <a16:rowId xmlns:a16="http://schemas.microsoft.com/office/drawing/2014/main" val="6695032"/>
                  </a:ext>
                </a:extLst>
              </a:tr>
              <a:tr h="293949">
                <a:tc gridSpan="2">
                  <a:txBody>
                    <a:bodyPr/>
                    <a:lstStyle/>
                    <a:p>
                      <a:pPr algn="ctr"/>
                      <a:r>
                        <a:rPr lang="en-US" sz="1600" b="1" dirty="0">
                          <a:latin typeface="+mn-lt"/>
                        </a:rPr>
                        <a:t>Annual Commitment</a:t>
                      </a:r>
                    </a:p>
                  </a:txBody>
                  <a:tcPr/>
                </a:tc>
                <a:tc hMerge="1">
                  <a:txBody>
                    <a:bodyPr/>
                    <a:lstStyle/>
                    <a:p>
                      <a:endParaRPr lang="en-US" sz="1000" dirty="0">
                        <a:latin typeface="+mj-lt"/>
                      </a:endParaRPr>
                    </a:p>
                  </a:txBody>
                  <a:tcPr/>
                </a:tc>
                <a:extLst>
                  <a:ext uri="{0D108BD9-81ED-4DB2-BD59-A6C34878D82A}">
                    <a16:rowId xmlns:a16="http://schemas.microsoft.com/office/drawing/2014/main" val="2786462219"/>
                  </a:ext>
                </a:extLst>
              </a:tr>
              <a:tr h="711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I will offer a Mass for the intention of the Holy Souls in the month of …</a:t>
                      </a:r>
                    </a:p>
                    <a:p>
                      <a:endParaRPr lang="en-US" sz="1600" b="1" dirty="0">
                        <a:latin typeface="+mn-lt"/>
                      </a:endParaRPr>
                    </a:p>
                  </a:txBody>
                  <a:tcPr/>
                </a:tc>
                <a:tc>
                  <a:txBody>
                    <a:bodyPr/>
                    <a:lstStyle/>
                    <a:p>
                      <a:r>
                        <a:rPr lang="en-US" sz="1600" b="1" dirty="0">
                          <a:solidFill>
                            <a:srgbClr val="002060"/>
                          </a:solidFill>
                          <a:latin typeface="+mn-lt"/>
                        </a:rPr>
                        <a:t>March</a:t>
                      </a:r>
                    </a:p>
                  </a:txBody>
                  <a:tcPr/>
                </a:tc>
                <a:extLst>
                  <a:ext uri="{0D108BD9-81ED-4DB2-BD59-A6C34878D82A}">
                    <a16:rowId xmlns:a16="http://schemas.microsoft.com/office/drawing/2014/main" val="451433345"/>
                  </a:ext>
                </a:extLst>
              </a:tr>
            </a:tbl>
          </a:graphicData>
        </a:graphic>
      </p:graphicFrame>
      <p:sp>
        <p:nvSpPr>
          <p:cNvPr id="4" name="TextBox 3">
            <a:extLst>
              <a:ext uri="{FF2B5EF4-FFF2-40B4-BE49-F238E27FC236}">
                <a16:creationId xmlns:a16="http://schemas.microsoft.com/office/drawing/2014/main" id="{24D056FC-59E2-4E49-BC07-8CF3333BD892}"/>
              </a:ext>
            </a:extLst>
          </p:cNvPr>
          <p:cNvSpPr txBox="1"/>
          <p:nvPr/>
        </p:nvSpPr>
        <p:spPr>
          <a:xfrm>
            <a:off x="452762" y="695630"/>
            <a:ext cx="10205935" cy="369332"/>
          </a:xfrm>
          <a:prstGeom prst="rect">
            <a:avLst/>
          </a:prstGeom>
          <a:noFill/>
        </p:spPr>
        <p:txBody>
          <a:bodyPr wrap="none" rtlCol="0">
            <a:spAutoFit/>
          </a:bodyPr>
          <a:lstStyle/>
          <a:p>
            <a:r>
              <a:rPr lang="en-US" dirty="0"/>
              <a:t>Each person in the ministry will offer an action to assist the Holy Souls each day of the week.  For example: </a:t>
            </a:r>
          </a:p>
        </p:txBody>
      </p:sp>
    </p:spTree>
    <p:extLst>
      <p:ext uri="{BB962C8B-B14F-4D97-AF65-F5344CB8AC3E}">
        <p14:creationId xmlns:p14="http://schemas.microsoft.com/office/powerpoint/2010/main" val="116367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6428E-F159-450E-9143-BEF9FAD535B3}"/>
              </a:ext>
            </a:extLst>
          </p:cNvPr>
          <p:cNvSpPr txBox="1"/>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r>
              <a:rPr lang="en-US" sz="2800" dirty="0"/>
              <a:t>Please contact </a:t>
            </a:r>
            <a:r>
              <a:rPr lang="en-US" sz="2800" dirty="0">
                <a:hlinkClick r:id="rId3"/>
              </a:rPr>
              <a:t>Radomski.gary@aod.org</a:t>
            </a:r>
            <a:r>
              <a:rPr lang="en-US" sz="2800" dirty="0"/>
              <a:t> or at (313) 310-7005 for more information on becoming an Apostle of Purgatory or if you have a Holy Soul you would like us to pray for.</a:t>
            </a:r>
          </a:p>
        </p:txBody>
      </p:sp>
      <p:pic>
        <p:nvPicPr>
          <p:cNvPr id="1026" name="Picture 2" descr="Holy Souls">
            <a:extLst>
              <a:ext uri="{FF2B5EF4-FFF2-40B4-BE49-F238E27FC236}">
                <a16:creationId xmlns:a16="http://schemas.microsoft.com/office/drawing/2014/main" id="{B419F4EF-DDD6-4364-BCC0-EA6F24EF2E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9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5A5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52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a:extLst>
              <a:ext uri="{FF2B5EF4-FFF2-40B4-BE49-F238E27FC236}">
                <a16:creationId xmlns:a16="http://schemas.microsoft.com/office/drawing/2014/main" id="{CE0E0C49-89BE-42A4-BEB4-A66D3B894D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0947" y="359664"/>
            <a:ext cx="396735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48640" y="116378"/>
            <a:ext cx="10939549" cy="6234545"/>
          </a:xfrm>
        </p:spPr>
        <p:txBody>
          <a:bodyPr anchor="ctr">
            <a:normAutofit/>
          </a:bodyPr>
          <a:lstStyle/>
          <a:p>
            <a:r>
              <a:rPr lang="en-US" sz="3200" u="sng" dirty="0"/>
              <a:t>Gary Radomski – BIO</a:t>
            </a:r>
            <a:br>
              <a:rPr lang="en-US" sz="3200" u="sng" dirty="0"/>
            </a:br>
            <a:br>
              <a:rPr lang="en-US" sz="3200" dirty="0"/>
            </a:br>
            <a:r>
              <a:rPr lang="en-US" sz="3200" dirty="0"/>
              <a:t>Husband – 51 years</a:t>
            </a:r>
            <a:br>
              <a:rPr lang="en-US" sz="3200" dirty="0"/>
            </a:br>
            <a:r>
              <a:rPr lang="en-US" sz="3200" dirty="0"/>
              <a:t>Two adult children</a:t>
            </a:r>
            <a:br>
              <a:rPr lang="en-US" sz="3200" dirty="0"/>
            </a:br>
            <a:r>
              <a:rPr lang="en-US" sz="3200" dirty="0"/>
              <a:t>Five grandchildren</a:t>
            </a:r>
            <a:br>
              <a:rPr lang="en-US" sz="3200" dirty="0"/>
            </a:br>
            <a:r>
              <a:rPr lang="en-US" sz="3200" dirty="0"/>
              <a:t>U.S. Veteran </a:t>
            </a:r>
            <a:br>
              <a:rPr lang="en-US" sz="3200" dirty="0"/>
            </a:br>
            <a:r>
              <a:rPr lang="en-US" sz="3200" dirty="0"/>
              <a:t>Ford Motor Company – 30 years</a:t>
            </a:r>
            <a:br>
              <a:rPr lang="en-US" sz="3200" dirty="0"/>
            </a:br>
            <a:r>
              <a:rPr lang="en-US" sz="3200" dirty="0"/>
              <a:t>Coach – 55 years</a:t>
            </a:r>
            <a:br>
              <a:rPr lang="en-US" sz="3200" dirty="0"/>
            </a:br>
            <a:r>
              <a:rPr lang="en-US" sz="3200" dirty="0"/>
              <a:t>Athletic Director</a:t>
            </a:r>
            <a:br>
              <a:rPr lang="en-US" sz="3200" dirty="0"/>
            </a:br>
            <a:r>
              <a:rPr lang="en-US" sz="3200" dirty="0"/>
              <a:t>Bachelors Degree – Labor Relations – Wayne State</a:t>
            </a:r>
            <a:br>
              <a:rPr lang="en-US" sz="3200" dirty="0"/>
            </a:br>
            <a:r>
              <a:rPr lang="en-US" sz="3200" dirty="0"/>
              <a:t>Pastoral Ministry / Religious Studies - Madonna</a:t>
            </a:r>
            <a:br>
              <a:rPr lang="en-US" sz="3200" dirty="0"/>
            </a:br>
            <a:endParaRPr lang="en-US" sz="3200" dirty="0"/>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1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451381"/>
            <a:ext cx="10512552" cy="4066540"/>
          </a:xfrm>
        </p:spPr>
        <p:txBody>
          <a:bodyPr anchor="b">
            <a:normAutofit/>
          </a:bodyPr>
          <a:lstStyle/>
          <a:p>
            <a:pPr algn="l"/>
            <a:r>
              <a:rPr lang="en-US" sz="4100"/>
              <a:t>(Cont.)</a:t>
            </a:r>
            <a:br>
              <a:rPr lang="en-US" sz="4100"/>
            </a:br>
            <a:r>
              <a:rPr lang="en-US" sz="4100"/>
              <a:t>Youth Group Ministry</a:t>
            </a:r>
            <a:br>
              <a:rPr lang="en-US" sz="4100"/>
            </a:br>
            <a:r>
              <a:rPr lang="en-US" sz="4100"/>
              <a:t>Pastoral Ministry at St. Sebastian’s</a:t>
            </a:r>
            <a:br>
              <a:rPr lang="en-US" sz="4100"/>
            </a:br>
            <a:r>
              <a:rPr lang="en-US" sz="4100"/>
              <a:t>Prayer Ministry</a:t>
            </a:r>
            <a:br>
              <a:rPr lang="en-US" sz="4100"/>
            </a:br>
            <a:r>
              <a:rPr lang="en-US" sz="4100"/>
              <a:t>Hospital Ministry</a:t>
            </a:r>
            <a:br>
              <a:rPr lang="en-US" sz="4100"/>
            </a:br>
            <a:r>
              <a:rPr lang="en-US" sz="4100"/>
              <a:t>Christian Service Ministry</a:t>
            </a:r>
            <a:br>
              <a:rPr lang="en-US" sz="4100"/>
            </a:br>
            <a:r>
              <a:rPr lang="en-US" sz="4100"/>
              <a:t>Director – Life Span  - Wayne Co.</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62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Remember the Holy Souls this November - District of the USA">
            <a:extLst>
              <a:ext uri="{FF2B5EF4-FFF2-40B4-BE49-F238E27FC236}">
                <a16:creationId xmlns:a16="http://schemas.microsoft.com/office/drawing/2014/main" id="{7189611B-B347-43D4-9F23-8FE5231290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89"/>
          <a:stretch/>
        </p:blipFill>
        <p:spPr bwMode="auto">
          <a:xfrm>
            <a:off x="2863596" y="273592"/>
            <a:ext cx="9476776" cy="672120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78C71FE-4FC3-416D-BE37-EBA15ADC0D9C}"/>
              </a:ext>
            </a:extLst>
          </p:cNvPr>
          <p:cNvSpPr txBox="1"/>
          <p:nvPr/>
        </p:nvSpPr>
        <p:spPr>
          <a:xfrm>
            <a:off x="533400" y="256032"/>
            <a:ext cx="4660392" cy="6181344"/>
          </a:xfrm>
          <a:prstGeom prst="rect">
            <a:avLst/>
          </a:prstGeom>
        </p:spPr>
        <p:txBody>
          <a:bodyPr vert="horz" lIns="91440" tIns="45720" rIns="91440" bIns="45720" rtlCol="0">
            <a:normAutofit/>
          </a:bodyPr>
          <a:lstStyle/>
          <a:p>
            <a:pPr>
              <a:lnSpc>
                <a:spcPct val="90000"/>
              </a:lnSpc>
              <a:spcAft>
                <a:spcPts val="600"/>
              </a:spcAft>
            </a:pPr>
            <a:r>
              <a:rPr lang="en-US" sz="2100" b="0" i="0" dirty="0">
                <a:effectLst/>
              </a:rPr>
              <a:t>The souls in purgatory are silent voices that beg and implore our help. </a:t>
            </a:r>
          </a:p>
          <a:p>
            <a:pPr indent="-228600">
              <a:lnSpc>
                <a:spcPct val="90000"/>
              </a:lnSpc>
              <a:spcAft>
                <a:spcPts val="600"/>
              </a:spcAft>
              <a:buFont typeface="Arial" panose="020B0604020202020204" pitchFamily="34" charset="0"/>
              <a:buChar char="•"/>
            </a:pPr>
            <a:endParaRPr lang="en-US" sz="2100" b="0" i="0" dirty="0">
              <a:effectLst/>
            </a:endParaRPr>
          </a:p>
          <a:p>
            <a:pPr>
              <a:lnSpc>
                <a:spcPct val="90000"/>
              </a:lnSpc>
              <a:spcAft>
                <a:spcPts val="600"/>
              </a:spcAft>
            </a:pPr>
            <a:r>
              <a:rPr lang="en-US" sz="2100" b="0" i="0" dirty="0">
                <a:effectLst/>
              </a:rPr>
              <a:t>They suffer day and night 24/7, 365 days a year, without any relief. </a:t>
            </a:r>
          </a:p>
          <a:p>
            <a:pPr>
              <a:lnSpc>
                <a:spcPct val="90000"/>
              </a:lnSpc>
              <a:spcAft>
                <a:spcPts val="600"/>
              </a:spcAft>
            </a:pPr>
            <a:endParaRPr lang="en-US" sz="2100" b="0" i="0" dirty="0">
              <a:effectLst/>
            </a:endParaRPr>
          </a:p>
          <a:p>
            <a:pPr>
              <a:lnSpc>
                <a:spcPct val="90000"/>
              </a:lnSpc>
              <a:spcAft>
                <a:spcPts val="600"/>
              </a:spcAft>
            </a:pPr>
            <a:r>
              <a:rPr lang="en-US" sz="2100" b="0" i="0" dirty="0">
                <a:effectLst/>
              </a:rPr>
              <a:t>They are forever crying out to the living, “Have mercy on us, for we are lonely and poor.”</a:t>
            </a:r>
            <a:br>
              <a:rPr lang="en-US" sz="2100" b="0" i="0" dirty="0">
                <a:effectLst/>
              </a:rPr>
            </a:br>
            <a:br>
              <a:rPr lang="en-US" sz="2100" b="0" i="0" dirty="0">
                <a:effectLst/>
              </a:rPr>
            </a:br>
            <a:r>
              <a:rPr lang="en-US" sz="2100" b="0" i="0" dirty="0">
                <a:effectLst/>
              </a:rPr>
              <a:t>We have a unique opportunity to be their voices and echo their cries. </a:t>
            </a:r>
          </a:p>
          <a:p>
            <a:pPr>
              <a:lnSpc>
                <a:spcPct val="90000"/>
              </a:lnSpc>
              <a:spcAft>
                <a:spcPts val="600"/>
              </a:spcAft>
            </a:pPr>
            <a:endParaRPr lang="en-US" sz="2100" dirty="0"/>
          </a:p>
          <a:p>
            <a:pPr>
              <a:lnSpc>
                <a:spcPct val="90000"/>
              </a:lnSpc>
              <a:spcAft>
                <a:spcPts val="600"/>
              </a:spcAft>
            </a:pPr>
            <a:r>
              <a:rPr lang="en-US" sz="2100" b="0" i="0" dirty="0">
                <a:effectLst/>
              </a:rPr>
              <a:t>If we could see the power of our sacrifices and the Masses offered for the Holy Souls, we would devote ourselves with such earnestness that the whole world would raise their eyes and take notice and would believe.</a:t>
            </a:r>
            <a:br>
              <a:rPr lang="en-US" sz="2100" b="0" i="0" dirty="0">
                <a:effectLst/>
              </a:rPr>
            </a:br>
            <a:endParaRPr lang="en-US" sz="1100" dirty="0"/>
          </a:p>
        </p:txBody>
      </p:sp>
    </p:spTree>
    <p:extLst>
      <p:ext uri="{BB962C8B-B14F-4D97-AF65-F5344CB8AC3E}">
        <p14:creationId xmlns:p14="http://schemas.microsoft.com/office/powerpoint/2010/main" val="368662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9BA4B38-579B-46E8-B599-20D823213A71}"/>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latin typeface="+mj-lt"/>
                <a:ea typeface="+mj-ea"/>
                <a:cs typeface="+mj-cs"/>
              </a:rPr>
              <a:t>Why We Should Pray for the Holy Souls in Purgatory</a:t>
            </a:r>
          </a:p>
        </p:txBody>
      </p:sp>
      <p:sp>
        <p:nvSpPr>
          <p:cNvPr id="4" name="TextBox 3">
            <a:extLst>
              <a:ext uri="{FF2B5EF4-FFF2-40B4-BE49-F238E27FC236}">
                <a16:creationId xmlns:a16="http://schemas.microsoft.com/office/drawing/2014/main" id="{FF91C67B-D58D-4C1A-860B-712F13B97D5E}"/>
              </a:ext>
            </a:extLst>
          </p:cNvPr>
          <p:cNvSpPr txBox="1"/>
          <p:nvPr/>
        </p:nvSpPr>
        <p:spPr>
          <a:xfrm>
            <a:off x="4298622" y="158497"/>
            <a:ext cx="7629525" cy="3938016"/>
          </a:xfrm>
          <a:prstGeom prst="rect">
            <a:avLst/>
          </a:prstGeom>
        </p:spPr>
        <p:txBody>
          <a:bodyPr vert="horz" lIns="91440" tIns="45720" rIns="91440" bIns="45720" rtlCol="0" anchor="ctr">
            <a:normAutofit fontScale="85000" lnSpcReduction="10000"/>
          </a:bodyPr>
          <a:lstStyle/>
          <a:p>
            <a:pPr>
              <a:lnSpc>
                <a:spcPct val="90000"/>
              </a:lnSpc>
              <a:spcAft>
                <a:spcPts val="600"/>
              </a:spcAft>
            </a:pPr>
            <a:r>
              <a:rPr lang="en-US" sz="2800" b="0" i="0" dirty="0">
                <a:effectLst/>
              </a:rPr>
              <a:t>The Holy Souls in Purgatory cannot pray for themselves.</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2800" dirty="0"/>
              <a:t>It </a:t>
            </a:r>
            <a:r>
              <a:rPr lang="en-US" sz="2800" b="0" i="0" dirty="0">
                <a:effectLst/>
              </a:rPr>
              <a:t> is from us alone that the Holy Souls in Purgatory expect relief, help, and the termination of their sufferings. </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2800" b="0" i="0" dirty="0">
                <a:effectLst/>
              </a:rPr>
              <a:t>We are their only resource. </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2800" b="0" i="0" dirty="0">
                <a:effectLst/>
              </a:rPr>
              <a:t>We alone are their deliverers, for we alone can suffer with merit and release them. </a:t>
            </a:r>
          </a:p>
          <a:p>
            <a:pPr indent="-228600">
              <a:lnSpc>
                <a:spcPct val="90000"/>
              </a:lnSpc>
              <a:spcAft>
                <a:spcPts val="600"/>
              </a:spcAft>
              <a:buFont typeface="Arial" panose="020B0604020202020204" pitchFamily="34" charset="0"/>
              <a:buChar char="•"/>
            </a:pPr>
            <a:endParaRPr lang="en-US" sz="2800" b="0" i="0" dirty="0">
              <a:effectLst/>
            </a:endParaRPr>
          </a:p>
          <a:p>
            <a:pPr>
              <a:lnSpc>
                <a:spcPct val="90000"/>
              </a:lnSpc>
              <a:spcAft>
                <a:spcPts val="600"/>
              </a:spcAft>
            </a:pPr>
            <a:r>
              <a:rPr lang="en-US" sz="2800" b="0" i="0" dirty="0">
                <a:effectLst/>
              </a:rPr>
              <a:t>Heaven encourages them; we deliver them.</a:t>
            </a:r>
            <a:br>
              <a:rPr lang="en-US" sz="2000" b="0" i="0" dirty="0">
                <a:effectLst/>
              </a:rPr>
            </a:br>
            <a:endParaRPr lang="en-US" sz="2000" b="0" i="0" dirty="0">
              <a:effectLst/>
            </a:endParaRPr>
          </a:p>
        </p:txBody>
      </p:sp>
      <p:sp>
        <p:nvSpPr>
          <p:cNvPr id="5" name="TextBox 4">
            <a:extLst>
              <a:ext uri="{FF2B5EF4-FFF2-40B4-BE49-F238E27FC236}">
                <a16:creationId xmlns:a16="http://schemas.microsoft.com/office/drawing/2014/main" id="{8A376A8F-35B6-4661-8372-F994468BE5B4}"/>
              </a:ext>
            </a:extLst>
          </p:cNvPr>
          <p:cNvSpPr txBox="1"/>
          <p:nvPr/>
        </p:nvSpPr>
        <p:spPr>
          <a:xfrm>
            <a:off x="4037429" y="3859239"/>
            <a:ext cx="8151126" cy="2831544"/>
          </a:xfrm>
          <a:prstGeom prst="rect">
            <a:avLst/>
          </a:prstGeom>
          <a:solidFill>
            <a:schemeClr val="accent5">
              <a:lumMod val="20000"/>
              <a:lumOff val="80000"/>
            </a:schemeClr>
          </a:solidFill>
        </p:spPr>
        <p:txBody>
          <a:bodyPr wrap="square" rtlCol="0">
            <a:spAutoFit/>
          </a:bodyPr>
          <a:lstStyle/>
          <a:p>
            <a:pPr algn="ctr">
              <a:spcAft>
                <a:spcPts val="600"/>
              </a:spcAft>
            </a:pPr>
            <a:r>
              <a:rPr lang="en-US" sz="2000" b="0" i="0" dirty="0">
                <a:solidFill>
                  <a:srgbClr val="1E1E1E"/>
                </a:solidFill>
                <a:effectLst/>
                <a:latin typeface="Lato" panose="020F0502020204030203" pitchFamily="34" charset="0"/>
              </a:rPr>
              <a:t>Our purgatory mission has just begun. </a:t>
            </a:r>
          </a:p>
          <a:p>
            <a:pPr algn="ctr">
              <a:spcAft>
                <a:spcPts val="600"/>
              </a:spcAft>
            </a:pPr>
            <a:r>
              <a:rPr lang="en-US" sz="2000" b="0" i="0" dirty="0">
                <a:solidFill>
                  <a:srgbClr val="1E1E1E"/>
                </a:solidFill>
                <a:effectLst/>
                <a:latin typeface="Lato" panose="020F0502020204030203" pitchFamily="34" charset="0"/>
              </a:rPr>
              <a:t>Pope John Paul II emphasized that the laity will be “missionaries” because contemporary man hears witnesses more easily than teachers. </a:t>
            </a:r>
          </a:p>
          <a:p>
            <a:pPr algn="ctr">
              <a:spcAft>
                <a:spcPts val="600"/>
              </a:spcAft>
            </a:pPr>
            <a:endParaRPr lang="en-US" sz="2000" b="0" i="0" dirty="0">
              <a:solidFill>
                <a:srgbClr val="1E1E1E"/>
              </a:solidFill>
              <a:effectLst/>
              <a:latin typeface="Lato" panose="020F0502020204030203" pitchFamily="34" charset="0"/>
            </a:endParaRPr>
          </a:p>
          <a:p>
            <a:pPr algn="ctr">
              <a:spcAft>
                <a:spcPts val="600"/>
              </a:spcAft>
            </a:pPr>
            <a:r>
              <a:rPr lang="en-US" sz="2000" b="0" i="0" dirty="0">
                <a:solidFill>
                  <a:srgbClr val="1E1E1E"/>
                </a:solidFill>
                <a:effectLst/>
                <a:latin typeface="Lato" panose="020F0502020204030203" pitchFamily="34" charset="0"/>
              </a:rPr>
              <a:t>“You will be able to set the world on fire! The hour of the laity has struck!”</a:t>
            </a:r>
          </a:p>
          <a:p>
            <a:pPr algn="ctr">
              <a:spcAft>
                <a:spcPts val="600"/>
              </a:spcAft>
            </a:pPr>
            <a:r>
              <a:rPr lang="en-US" sz="2000" b="0" i="0" dirty="0">
                <a:solidFill>
                  <a:srgbClr val="1E1E1E"/>
                </a:solidFill>
                <a:effectLst/>
                <a:latin typeface="Lato" panose="020F0502020204030203" pitchFamily="34" charset="0"/>
              </a:rPr>
              <a:t>(Nov. 26, 2000, Jubilee of the Apostolate of the Laity).</a:t>
            </a:r>
            <a:br>
              <a:rPr lang="en-US" b="0" i="0" dirty="0">
                <a:solidFill>
                  <a:srgbClr val="1E1E1E"/>
                </a:solidFill>
                <a:effectLst/>
                <a:latin typeface="Lato" panose="020F0502020204030203" pitchFamily="34" charset="0"/>
              </a:rPr>
            </a:br>
            <a:endParaRPr lang="en-US" dirty="0"/>
          </a:p>
        </p:txBody>
      </p:sp>
    </p:spTree>
    <p:extLst>
      <p:ext uri="{BB962C8B-B14F-4D97-AF65-F5344CB8AC3E}">
        <p14:creationId xmlns:p14="http://schemas.microsoft.com/office/powerpoint/2010/main" val="27032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Graveyard – Dream Meaning and Symbolism - Dream Glossary and Dictionary">
            <a:extLst>
              <a:ext uri="{FF2B5EF4-FFF2-40B4-BE49-F238E27FC236}">
                <a16:creationId xmlns:a16="http://schemas.microsoft.com/office/drawing/2014/main" id="{B5AAAE17-4A42-48AF-9C30-2DC91BDCD4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62" r="5724"/>
          <a:stretch/>
        </p:blipFill>
        <p:spPr bwMode="auto">
          <a:xfrm>
            <a:off x="284172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D00F1ED-1493-48C9-80E4-88F9F3AA567E}"/>
              </a:ext>
            </a:extLst>
          </p:cNvPr>
          <p:cNvSpPr txBox="1"/>
          <p:nvPr/>
        </p:nvSpPr>
        <p:spPr>
          <a:xfrm>
            <a:off x="324633" y="270245"/>
            <a:ext cx="6426896" cy="1238207"/>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2200" b="1" i="0" dirty="0">
                <a:solidFill>
                  <a:srgbClr val="1E1E1E"/>
                </a:solidFill>
                <a:effectLst/>
                <a:latin typeface="Lato" panose="020F0502020204030203" pitchFamily="34" charset="0"/>
              </a:rPr>
              <a:t>How to Help the Holy Souls: </a:t>
            </a:r>
          </a:p>
          <a:p>
            <a:pPr>
              <a:lnSpc>
                <a:spcPct val="90000"/>
              </a:lnSpc>
              <a:spcBef>
                <a:spcPct val="0"/>
              </a:spcBef>
              <a:spcAft>
                <a:spcPts val="600"/>
              </a:spcAft>
            </a:pPr>
            <a:r>
              <a:rPr lang="en-US" sz="4000" b="1" i="0" dirty="0">
                <a:effectLst/>
                <a:latin typeface="+mj-lt"/>
                <a:ea typeface="+mj-ea"/>
                <a:cs typeface="+mj-cs"/>
              </a:rPr>
              <a:t>Spring Devotions and Practices</a:t>
            </a:r>
          </a:p>
          <a:p>
            <a:pPr>
              <a:lnSpc>
                <a:spcPct val="90000"/>
              </a:lnSpc>
              <a:spcBef>
                <a:spcPct val="0"/>
              </a:spcBef>
              <a:spcAft>
                <a:spcPts val="600"/>
              </a:spcAft>
            </a:pPr>
            <a:endParaRPr lang="en-US" sz="4000" dirty="0">
              <a:latin typeface="+mj-lt"/>
              <a:ea typeface="+mj-ea"/>
              <a:cs typeface="+mj-cs"/>
            </a:endParaRPr>
          </a:p>
        </p:txBody>
      </p:sp>
      <p:sp>
        <p:nvSpPr>
          <p:cNvPr id="3" name="TextBox 2">
            <a:extLst>
              <a:ext uri="{FF2B5EF4-FFF2-40B4-BE49-F238E27FC236}">
                <a16:creationId xmlns:a16="http://schemas.microsoft.com/office/drawing/2014/main" id="{C928BC3E-7B8A-468B-9F6C-752F5A104C8F}"/>
              </a:ext>
            </a:extLst>
          </p:cNvPr>
          <p:cNvSpPr txBox="1"/>
          <p:nvPr/>
        </p:nvSpPr>
        <p:spPr>
          <a:xfrm>
            <a:off x="324630" y="1052186"/>
            <a:ext cx="5332458" cy="5805804"/>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endParaRPr lang="en-US" sz="1000" b="0" i="0" dirty="0">
              <a:effectLst/>
            </a:endParaRPr>
          </a:p>
          <a:p>
            <a:pPr>
              <a:lnSpc>
                <a:spcPct val="90000"/>
              </a:lnSpc>
              <a:spcAft>
                <a:spcPts val="600"/>
              </a:spcAft>
            </a:pPr>
            <a:r>
              <a:rPr lang="en-US" sz="1900" b="0" i="0" dirty="0">
                <a:effectLst/>
              </a:rPr>
              <a:t>Offer the gift of your indulgence for the Holy Souls at Divine Mercy Sunday (Second Sunday of Easter).</a:t>
            </a:r>
          </a:p>
          <a:p>
            <a:pPr>
              <a:lnSpc>
                <a:spcPct val="90000"/>
              </a:lnSpc>
              <a:spcAft>
                <a:spcPts val="600"/>
              </a:spcAft>
            </a:pPr>
            <a:endParaRPr lang="en-US" sz="1900" b="0" i="0" dirty="0">
              <a:effectLst/>
            </a:endParaRPr>
          </a:p>
          <a:p>
            <a:pPr>
              <a:lnSpc>
                <a:spcPct val="90000"/>
              </a:lnSpc>
              <a:spcAft>
                <a:spcPts val="600"/>
              </a:spcAft>
            </a:pPr>
            <a:r>
              <a:rPr lang="en-US" sz="1900" b="0" i="0" dirty="0">
                <a:effectLst/>
              </a:rPr>
              <a:t> Become a “Divine Mercy Apostle” by distributing prayer cards and literature inviting all to take advantage of the extraordinary Divine Mercy graces.</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1900" b="0" i="0" dirty="0">
                <a:effectLst/>
              </a:rPr>
              <a:t>Pray The Divine Mercy Novena (especially the one beginning on Good Friday) and the Chaplet of Mercy daily.</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1900" b="0" i="0" dirty="0">
                <a:effectLst/>
              </a:rPr>
              <a:t>At weddings, include your deceased loved ones at the petitions of the Mass.</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1900" b="0" i="0" dirty="0">
                <a:effectLst/>
              </a:rPr>
              <a:t>Plant a “prayer garden” in your yard in remembrance of the Holy Souls.</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1900" b="0" i="0" dirty="0">
                <a:effectLst/>
              </a:rPr>
              <a:t>Recite Psalm 130, the official prayer of the Church for the Holy Souls.</a:t>
            </a:r>
          </a:p>
          <a:p>
            <a:pPr indent="-228600">
              <a:lnSpc>
                <a:spcPct val="90000"/>
              </a:lnSpc>
              <a:spcAft>
                <a:spcPts val="600"/>
              </a:spcAft>
              <a:buFont typeface="Arial" panose="020B0604020202020204" pitchFamily="34" charset="0"/>
              <a:buChar char="•"/>
            </a:pPr>
            <a:endParaRPr lang="en-US" sz="1900" b="0" i="0" dirty="0">
              <a:effectLst/>
            </a:endParaRPr>
          </a:p>
          <a:p>
            <a:pPr>
              <a:lnSpc>
                <a:spcPct val="90000"/>
              </a:lnSpc>
              <a:spcAft>
                <a:spcPts val="600"/>
              </a:spcAft>
            </a:pPr>
            <a:r>
              <a:rPr lang="en-US" sz="1900" b="0" i="0" dirty="0">
                <a:effectLst/>
              </a:rPr>
              <a:t>When praying the Rosary in May, add an extra decade for the Holy Souls. (Saint Bernadette encouraged this style of Rosary!)</a:t>
            </a:r>
          </a:p>
        </p:txBody>
      </p:sp>
    </p:spTree>
    <p:extLst>
      <p:ext uri="{BB962C8B-B14F-4D97-AF65-F5344CB8AC3E}">
        <p14:creationId xmlns:p14="http://schemas.microsoft.com/office/powerpoint/2010/main" val="252713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207 Praying Hands Grave Photos - Free &amp;amp; Royalty-Free Stock Photos from  Dreamstime">
            <a:extLst>
              <a:ext uri="{FF2B5EF4-FFF2-40B4-BE49-F238E27FC236}">
                <a16:creationId xmlns:a16="http://schemas.microsoft.com/office/drawing/2014/main" id="{04CF5509-EC54-472E-B59C-EF3025142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0" t="-1" r="4146" b="-1"/>
          <a:stretch/>
        </p:blipFill>
        <p:spPr bwMode="auto">
          <a:xfrm>
            <a:off x="0" y="101148"/>
            <a:ext cx="7559040" cy="665570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C2B67AB-5EF4-4D7F-817D-A790AE393BBA}"/>
              </a:ext>
            </a:extLst>
          </p:cNvPr>
          <p:cNvSpPr txBox="1"/>
          <p:nvPr/>
        </p:nvSpPr>
        <p:spPr>
          <a:xfrm>
            <a:off x="5536504" y="202286"/>
            <a:ext cx="6413326" cy="12006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b="1" i="0" dirty="0">
                <a:solidFill>
                  <a:srgbClr val="1E1E1E"/>
                </a:solidFill>
                <a:effectLst/>
                <a:latin typeface="Lato" panose="020F0502020204030203" pitchFamily="34" charset="0"/>
              </a:rPr>
              <a:t>How to Help the Holy Souls: </a:t>
            </a:r>
          </a:p>
          <a:p>
            <a:pPr>
              <a:lnSpc>
                <a:spcPct val="90000"/>
              </a:lnSpc>
              <a:spcBef>
                <a:spcPct val="0"/>
              </a:spcBef>
              <a:spcAft>
                <a:spcPts val="600"/>
              </a:spcAft>
            </a:pPr>
            <a:r>
              <a:rPr lang="en-US" sz="3600" b="1" i="0" dirty="0">
                <a:effectLst/>
                <a:latin typeface="+mj-lt"/>
                <a:ea typeface="+mj-ea"/>
                <a:cs typeface="+mj-cs"/>
              </a:rPr>
              <a:t>Summer Devotions and Practices</a:t>
            </a:r>
          </a:p>
          <a:p>
            <a:pPr>
              <a:lnSpc>
                <a:spcPct val="90000"/>
              </a:lnSpc>
              <a:spcBef>
                <a:spcPct val="0"/>
              </a:spcBef>
              <a:spcAft>
                <a:spcPts val="600"/>
              </a:spcAft>
            </a:pPr>
            <a:endParaRPr lang="en-US" sz="4000" dirty="0">
              <a:latin typeface="+mj-lt"/>
              <a:ea typeface="+mj-ea"/>
              <a:cs typeface="+mj-cs"/>
            </a:endParaRPr>
          </a:p>
        </p:txBody>
      </p:sp>
      <p:sp>
        <p:nvSpPr>
          <p:cNvPr id="3" name="TextBox 2">
            <a:extLst>
              <a:ext uri="{FF2B5EF4-FFF2-40B4-BE49-F238E27FC236}">
                <a16:creationId xmlns:a16="http://schemas.microsoft.com/office/drawing/2014/main" id="{6A0FCB85-43FD-4D69-B740-460AF0F6044F}"/>
              </a:ext>
            </a:extLst>
          </p:cNvPr>
          <p:cNvSpPr txBox="1"/>
          <p:nvPr/>
        </p:nvSpPr>
        <p:spPr>
          <a:xfrm>
            <a:off x="5815584" y="1048512"/>
            <a:ext cx="6134247" cy="560720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000" b="0" i="0" dirty="0">
              <a:effectLst/>
            </a:endParaRPr>
          </a:p>
          <a:p>
            <a:pPr>
              <a:lnSpc>
                <a:spcPct val="90000"/>
              </a:lnSpc>
              <a:spcAft>
                <a:spcPts val="600"/>
              </a:spcAft>
            </a:pPr>
            <a:r>
              <a:rPr lang="en-US" b="0" i="0" dirty="0">
                <a:effectLst/>
              </a:rPr>
              <a:t>Go on your own “purgatory pilgrimage” by visiting local parishes and designated shrines within your diocese. At each, pray for the Holy Souls.</a:t>
            </a:r>
          </a:p>
          <a:p>
            <a:pPr indent="-228600">
              <a:lnSpc>
                <a:spcPct val="90000"/>
              </a:lnSpc>
              <a:spcAft>
                <a:spcPts val="600"/>
              </a:spcAft>
              <a:buFont typeface="Arial" panose="020B0604020202020204" pitchFamily="34" charset="0"/>
              <a:buChar char="•"/>
            </a:pPr>
            <a:endParaRPr lang="en-US" b="0" i="0" dirty="0">
              <a:effectLst/>
            </a:endParaRPr>
          </a:p>
          <a:p>
            <a:pPr>
              <a:lnSpc>
                <a:spcPct val="90000"/>
              </a:lnSpc>
              <a:spcAft>
                <a:spcPts val="600"/>
              </a:spcAft>
            </a:pPr>
            <a:r>
              <a:rPr lang="en-US" b="0" i="0" dirty="0">
                <a:effectLst/>
              </a:rPr>
              <a:t>Take a “prayer stroll” through your local cemetery to pray for all those buried there. Bring holy water to sprinkle on the graves. (It is one of the first sacramentals of the Church. Holy Water refreshes the Holy Souls.)</a:t>
            </a:r>
          </a:p>
          <a:p>
            <a:pPr indent="-228600">
              <a:lnSpc>
                <a:spcPct val="90000"/>
              </a:lnSpc>
              <a:spcAft>
                <a:spcPts val="600"/>
              </a:spcAft>
              <a:buFont typeface="Arial" panose="020B0604020202020204" pitchFamily="34" charset="0"/>
              <a:buChar char="•"/>
            </a:pPr>
            <a:endParaRPr lang="en-US" b="0" i="0" dirty="0">
              <a:effectLst/>
            </a:endParaRPr>
          </a:p>
          <a:p>
            <a:pPr>
              <a:lnSpc>
                <a:spcPct val="90000"/>
              </a:lnSpc>
              <a:spcAft>
                <a:spcPts val="600"/>
              </a:spcAft>
            </a:pPr>
            <a:r>
              <a:rPr lang="en-US" b="0" i="0" dirty="0">
                <a:effectLst/>
              </a:rPr>
              <a:t>Visit the graves of your loved ones and clean sites in a spirit of prayer and penance.</a:t>
            </a:r>
          </a:p>
          <a:p>
            <a:pPr indent="-228600">
              <a:lnSpc>
                <a:spcPct val="90000"/>
              </a:lnSpc>
              <a:spcAft>
                <a:spcPts val="600"/>
              </a:spcAft>
              <a:buFont typeface="Arial" panose="020B0604020202020204" pitchFamily="34" charset="0"/>
              <a:buChar char="•"/>
            </a:pPr>
            <a:endParaRPr lang="en-US" b="0" i="0" dirty="0">
              <a:effectLst/>
            </a:endParaRPr>
          </a:p>
          <a:p>
            <a:pPr>
              <a:lnSpc>
                <a:spcPct val="90000"/>
              </a:lnSpc>
              <a:spcAft>
                <a:spcPts val="600"/>
              </a:spcAft>
            </a:pPr>
            <a:r>
              <a:rPr lang="en-US" b="0" i="0" dirty="0">
                <a:effectLst/>
              </a:rPr>
              <a:t>Pray the Eternal Rest Prayer on your rosary beads. (Eternal rest grant unto them, O Lord, and let perpetual light shine upon them. May their souls and all the souls of the faithful departed, through the mercy of God, rest in peace. Amen.)</a:t>
            </a:r>
          </a:p>
          <a:p>
            <a:pPr indent="-228600">
              <a:lnSpc>
                <a:spcPct val="90000"/>
              </a:lnSpc>
              <a:spcAft>
                <a:spcPts val="600"/>
              </a:spcAft>
              <a:buFont typeface="Arial" panose="020B0604020202020204" pitchFamily="34" charset="0"/>
              <a:buChar char="•"/>
            </a:pPr>
            <a:endParaRPr lang="en-US" b="0" i="0" dirty="0">
              <a:effectLst/>
            </a:endParaRPr>
          </a:p>
          <a:p>
            <a:pPr>
              <a:lnSpc>
                <a:spcPct val="90000"/>
              </a:lnSpc>
              <a:spcAft>
                <a:spcPts val="600"/>
              </a:spcAft>
            </a:pPr>
            <a:r>
              <a:rPr lang="en-US" b="0" i="0" dirty="0">
                <a:effectLst/>
              </a:rPr>
              <a:t>Pray the Seven Penitential Psalms (Seven psalms that express sorrow for one’s sins: 6, 32, 38, 51, 102, 130, and 143).</a:t>
            </a:r>
          </a:p>
        </p:txBody>
      </p:sp>
    </p:spTree>
    <p:extLst>
      <p:ext uri="{BB962C8B-B14F-4D97-AF65-F5344CB8AC3E}">
        <p14:creationId xmlns:p14="http://schemas.microsoft.com/office/powerpoint/2010/main" val="4100389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3973</TotalTime>
  <Words>3412</Words>
  <Application>Microsoft Macintosh PowerPoint</Application>
  <PresentationFormat>Widescreen</PresentationFormat>
  <Paragraphs>306</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Lato</vt:lpstr>
      <vt:lpstr>Roboto</vt:lpstr>
      <vt:lpstr>Wingdings</vt:lpstr>
      <vt:lpstr>Office Theme</vt:lpstr>
      <vt:lpstr>Confraternity  for  Holy Souls </vt:lpstr>
      <vt:lpstr>PowerPoint Presentation</vt:lpstr>
      <vt:lpstr>PowerPoint Presentation</vt:lpstr>
      <vt:lpstr>Gary Radomski – BIO  Husband – 51 years Two adult children Five grandchildren U.S. Veteran  Ford Motor Company – 30 years Coach – 55 years Athletic Director Bachelors Degree – Labor Relations – Wayne State Pastoral Ministry / Religious Studies - Madonna </vt:lpstr>
      <vt:lpstr>(Cont.) Youth Group Ministry Pastoral Ministry at St. Sebastian’s Prayer Ministry Hospital Ministry Christian Service Ministry Director – Life Span  - Wayne 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Apostles of Purgatory</dc:title>
  <dc:creator>Mike Miceli</dc:creator>
  <cp:lastModifiedBy>Sakmar, Gabriela (AOD-CHN)</cp:lastModifiedBy>
  <cp:revision>58</cp:revision>
  <cp:lastPrinted>2022-11-09T20:21:57Z</cp:lastPrinted>
  <dcterms:created xsi:type="dcterms:W3CDTF">2022-01-02T22:26:43Z</dcterms:created>
  <dcterms:modified xsi:type="dcterms:W3CDTF">2022-11-09T20:21:57Z</dcterms:modified>
</cp:coreProperties>
</file>